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20"/>
  </p:notesMasterIdLst>
  <p:sldIdLst>
    <p:sldId id="256" r:id="rId5"/>
    <p:sldId id="273" r:id="rId6"/>
    <p:sldId id="274" r:id="rId7"/>
    <p:sldId id="258" r:id="rId8"/>
    <p:sldId id="267" r:id="rId9"/>
    <p:sldId id="268" r:id="rId10"/>
    <p:sldId id="269" r:id="rId11"/>
    <p:sldId id="270" r:id="rId12"/>
    <p:sldId id="260" r:id="rId13"/>
    <p:sldId id="261" r:id="rId14"/>
    <p:sldId id="262" r:id="rId15"/>
    <p:sldId id="264" r:id="rId16"/>
    <p:sldId id="265" r:id="rId17"/>
    <p:sldId id="27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2D1B3-DACB-4D59-81CB-591580403A8E}" v="38" dt="2023-11-23T22:02:14.545"/>
    <p1510:client id="{31B139E1-7154-4D91-8827-FB1C8F6284E4}" v="430" dt="2023-11-22T19:44:59.856"/>
    <p1510:client id="{35D096D8-2EF1-4375-8BC8-09545414E0FA}" v="179" dt="2023-11-22T04:38:25.024"/>
    <p1510:client id="{4F9B17D0-4D2C-44EC-8652-57B6B7C5D3F3}" v="2" dt="2023-11-22T20:07:15.991"/>
    <p1510:client id="{53DDC5A7-ADB8-43B5-8A21-28FC39082DEC}" v="370" dt="2023-11-22T21:25:40.788"/>
    <p1510:client id="{54EF52BF-0534-450B-B481-E82B206FDBBF}" v="7" dt="2023-11-24T03:50:33.418"/>
    <p1510:client id="{5F276527-12A8-4846-BFEE-16B01FD8119B}" v="148" dt="2023-11-16T19:02:09.712"/>
    <p1510:client id="{6A821F5C-E6DA-4FBE-B89A-22D535114383}" v="404" dt="2023-11-23T21:57:23.820"/>
    <p1510:client id="{72A3C687-6013-44B6-BF02-7DF413334675}" v="28" dt="2023-11-21T18:39:53.939"/>
    <p1510:client id="{7BA04558-5CEB-4525-9DB3-508BDDB85707}" v="878" dt="2023-11-22T07:06:02.311"/>
    <p1510:client id="{9EC34C15-21CA-42A6-8390-93CEE8AF2561}" v="290" dt="2023-11-23T20:56:46.562"/>
    <p1510:client id="{A0F497E7-1AEA-4BCB-BB10-10EE2231DF1C}" v="39" dt="2023-11-22T21:52:34.217"/>
    <p1510:client id="{AB0945D6-7716-40D3-A08A-3F490089FB31}" v="81" dt="2023-11-22T08:21:22.787"/>
    <p1510:client id="{B0C06ADE-94BF-487E-97F1-FFB9653ABD84}" v="56" dt="2023-11-21T18:57:51.144"/>
    <p1510:client id="{D7448DF0-0815-44F3-B766-59EE80F4A29F}" v="1173" dt="2023-11-16T22:02:36.980"/>
    <p1510:client id="{E365F53C-1A4C-4773-86EF-528B09E140A8}" v="152" dt="2023-11-24T00:26:16.128"/>
    <p1510:client id="{E611258C-C7F7-4366-9663-89BA3B922D73}" v="53" dt="2023-11-22T03:08:38.652"/>
    <p1510:client id="{EB85B76E-49EA-45E5-BEDB-17F1A35849E1}" v="13" dt="2023-11-24T03:48:40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in Goban" userId="S::mahin.g@digipen.edu::8f3527e3-1d2e-400a-a33f-1b4d73bf9b28" providerId="AD" clId="Web-{EB85B76E-49EA-45E5-BEDB-17F1A35849E1}"/>
    <pc:docChg chg="modSld">
      <pc:chgData name="Mahin Goban" userId="S::mahin.g@digipen.edu::8f3527e3-1d2e-400a-a33f-1b4d73bf9b28" providerId="AD" clId="Web-{EB85B76E-49EA-45E5-BEDB-17F1A35849E1}" dt="2023-11-24T03:48:40.443" v="11"/>
      <pc:docMkLst>
        <pc:docMk/>
      </pc:docMkLst>
      <pc:sldChg chg="addSp modSp addAnim modAnim">
        <pc:chgData name="Mahin Goban" userId="S::mahin.g@digipen.edu::8f3527e3-1d2e-400a-a33f-1b4d73bf9b28" providerId="AD" clId="Web-{EB85B76E-49EA-45E5-BEDB-17F1A35849E1}" dt="2023-11-24T03:48:40.443" v="11"/>
        <pc:sldMkLst>
          <pc:docMk/>
          <pc:sldMk cId="3814633333" sldId="261"/>
        </pc:sldMkLst>
        <pc:picChg chg="add mod">
          <ac:chgData name="Mahin Goban" userId="S::mahin.g@digipen.edu::8f3527e3-1d2e-400a-a33f-1b4d73bf9b28" providerId="AD" clId="Web-{EB85B76E-49EA-45E5-BEDB-17F1A35849E1}" dt="2023-11-24T03:46:16.331" v="1" actId="1076"/>
          <ac:picMkLst>
            <pc:docMk/>
            <pc:sldMk cId="3814633333" sldId="261"/>
            <ac:picMk id="8" creationId="{FF11F61E-0F5B-7246-011A-088B9AC25DB8}"/>
          </ac:picMkLst>
        </pc:picChg>
      </pc:sldChg>
    </pc:docChg>
  </pc:docChgLst>
  <pc:docChgLst>
    <pc:chgData name="Dongho Lee" userId="S::dongho.l@digipen.edu::8aebdf03-c859-47f8-a935-ca0d084720ac" providerId="AD" clId="Web-{35D096D8-2EF1-4375-8BC8-09545414E0FA}"/>
    <pc:docChg chg="addSld modSld">
      <pc:chgData name="Dongho Lee" userId="S::dongho.l@digipen.edu::8aebdf03-c859-47f8-a935-ca0d084720ac" providerId="AD" clId="Web-{35D096D8-2EF1-4375-8BC8-09545414E0FA}" dt="2023-11-22T04:38:25.024" v="171" actId="1076"/>
      <pc:docMkLst>
        <pc:docMk/>
      </pc:docMkLst>
      <pc:sldChg chg="addSp delSp modSp modMedia addAnim delAnim">
        <pc:chgData name="Dongho Lee" userId="S::dongho.l@digipen.edu::8aebdf03-c859-47f8-a935-ca0d084720ac" providerId="AD" clId="Web-{35D096D8-2EF1-4375-8BC8-09545414E0FA}" dt="2023-11-22T04:38:25.024" v="171" actId="1076"/>
        <pc:sldMkLst>
          <pc:docMk/>
          <pc:sldMk cId="1960505418" sldId="258"/>
        </pc:sldMkLst>
        <pc:spChg chg="add del mod">
          <ac:chgData name="Dongho Lee" userId="S::dongho.l@digipen.edu::8aebdf03-c859-47f8-a935-ca0d084720ac" providerId="AD" clId="Web-{35D096D8-2EF1-4375-8BC8-09545414E0FA}" dt="2023-11-22T04:01:20.475" v="153" actId="20577"/>
          <ac:spMkLst>
            <pc:docMk/>
            <pc:sldMk cId="1960505418" sldId="258"/>
            <ac:spMk id="2" creationId="{2CB16243-0B4C-0B98-2DFF-D1759D23AE46}"/>
          </ac:spMkLst>
        </pc:spChg>
        <pc:spChg chg="add del mod">
          <ac:chgData name="Dongho Lee" userId="S::dongho.l@digipen.edu::8aebdf03-c859-47f8-a935-ca0d084720ac" providerId="AD" clId="Web-{35D096D8-2EF1-4375-8BC8-09545414E0FA}" dt="2023-11-22T04:01:03.709" v="148"/>
          <ac:spMkLst>
            <pc:docMk/>
            <pc:sldMk cId="1960505418" sldId="258"/>
            <ac:spMk id="4" creationId="{EA3DE2AB-5252-59A6-7384-0189C75FE867}"/>
          </ac:spMkLst>
        </pc:spChg>
        <pc:spChg chg="add del mod">
          <ac:chgData name="Dongho Lee" userId="S::dongho.l@digipen.edu::8aebdf03-c859-47f8-a935-ca0d084720ac" providerId="AD" clId="Web-{35D096D8-2EF1-4375-8BC8-09545414E0FA}" dt="2023-11-22T04:00:46.521" v="78"/>
          <ac:spMkLst>
            <pc:docMk/>
            <pc:sldMk cId="1960505418" sldId="258"/>
            <ac:spMk id="7" creationId="{4B642456-511B-3AEF-6950-6591E6C586FD}"/>
          </ac:spMkLst>
        </pc:spChg>
        <pc:picChg chg="add del mod">
          <ac:chgData name="Dongho Lee" userId="S::dongho.l@digipen.edu::8aebdf03-c859-47f8-a935-ca0d084720ac" providerId="AD" clId="Web-{35D096D8-2EF1-4375-8BC8-09545414E0FA}" dt="2023-11-22T04:01:13.631" v="152"/>
          <ac:picMkLst>
            <pc:docMk/>
            <pc:sldMk cId="1960505418" sldId="258"/>
            <ac:picMk id="3" creationId="{633F867C-FA14-F107-E7F7-6FCBA07E543A}"/>
          </ac:picMkLst>
        </pc:picChg>
        <pc:picChg chg="add mod">
          <ac:chgData name="Dongho Lee" userId="S::dongho.l@digipen.edu::8aebdf03-c859-47f8-a935-ca0d084720ac" providerId="AD" clId="Web-{35D096D8-2EF1-4375-8BC8-09545414E0FA}" dt="2023-11-22T04:38:25.024" v="171" actId="1076"/>
          <ac:picMkLst>
            <pc:docMk/>
            <pc:sldMk cId="1960505418" sldId="258"/>
            <ac:picMk id="3" creationId="{AC8B3671-B858-0A53-08B8-00EA45BFEB0E}"/>
          </ac:picMkLst>
        </pc:picChg>
        <pc:picChg chg="add del mod">
          <ac:chgData name="Dongho Lee" userId="S::dongho.l@digipen.edu::8aebdf03-c859-47f8-a935-ca0d084720ac" providerId="AD" clId="Web-{35D096D8-2EF1-4375-8BC8-09545414E0FA}" dt="2023-11-22T04:01:10.928" v="151"/>
          <ac:picMkLst>
            <pc:docMk/>
            <pc:sldMk cId="1960505418" sldId="258"/>
            <ac:picMk id="5" creationId="{96EEED5D-5855-DE2A-B1BA-3FEAB9BFAAEE}"/>
          </ac:picMkLst>
        </pc:picChg>
        <pc:picChg chg="add mod">
          <ac:chgData name="Dongho Lee" userId="S::dongho.l@digipen.edu::8aebdf03-c859-47f8-a935-ca0d084720ac" providerId="AD" clId="Web-{35D096D8-2EF1-4375-8BC8-09545414E0FA}" dt="2023-11-22T04:15:59.703" v="165" actId="1076"/>
          <ac:picMkLst>
            <pc:docMk/>
            <pc:sldMk cId="1960505418" sldId="258"/>
            <ac:picMk id="8" creationId="{C5B40F55-0B18-DB80-EE14-7455D47676CC}"/>
          </ac:picMkLst>
        </pc:picChg>
      </pc:sldChg>
      <pc:sldChg chg="new">
        <pc:chgData name="Dongho Lee" userId="S::dongho.l@digipen.edu::8aebdf03-c859-47f8-a935-ca0d084720ac" providerId="AD" clId="Web-{35D096D8-2EF1-4375-8BC8-09545414E0FA}" dt="2023-11-22T03:37:56.171" v="34"/>
        <pc:sldMkLst>
          <pc:docMk/>
          <pc:sldMk cId="1943367891" sldId="267"/>
        </pc:sldMkLst>
      </pc:sldChg>
    </pc:docChg>
  </pc:docChgLst>
  <pc:docChgLst>
    <pc:chgData name="Dongho Lee" userId="S::dongho.l@digipen.edu::8aebdf03-c859-47f8-a935-ca0d084720ac" providerId="AD" clId="Web-{7BA04558-5CEB-4525-9DB3-508BDDB85707}"/>
    <pc:docChg chg="addSld delSld modSld">
      <pc:chgData name="Dongho Lee" userId="S::dongho.l@digipen.edu::8aebdf03-c859-47f8-a935-ca0d084720ac" providerId="AD" clId="Web-{7BA04558-5CEB-4525-9DB3-508BDDB85707}" dt="2023-11-22T07:06:01.670" v="706" actId="20577"/>
      <pc:docMkLst>
        <pc:docMk/>
      </pc:docMkLst>
      <pc:sldChg chg="modSp">
        <pc:chgData name="Dongho Lee" userId="S::dongho.l@digipen.edu::8aebdf03-c859-47f8-a935-ca0d084720ac" providerId="AD" clId="Web-{7BA04558-5CEB-4525-9DB3-508BDDB85707}" dt="2023-11-22T05:36:15.136" v="693" actId="20577"/>
        <pc:sldMkLst>
          <pc:docMk/>
          <pc:sldMk cId="2529819967" sldId="256"/>
        </pc:sldMkLst>
        <pc:spChg chg="mod">
          <ac:chgData name="Dongho Lee" userId="S::dongho.l@digipen.edu::8aebdf03-c859-47f8-a935-ca0d084720ac" providerId="AD" clId="Web-{7BA04558-5CEB-4525-9DB3-508BDDB85707}" dt="2023-11-22T05:36:15.136" v="693" actId="20577"/>
          <ac:spMkLst>
            <pc:docMk/>
            <pc:sldMk cId="2529819967" sldId="256"/>
            <ac:spMk id="2" creationId="{09812A5B-E8A4-53C3-BD8B-AF5A673AF395}"/>
          </ac:spMkLst>
        </pc:spChg>
      </pc:sldChg>
      <pc:sldChg chg="modSp">
        <pc:chgData name="Dongho Lee" userId="S::dongho.l@digipen.edu::8aebdf03-c859-47f8-a935-ca0d084720ac" providerId="AD" clId="Web-{7BA04558-5CEB-4525-9DB3-508BDDB85707}" dt="2023-11-22T05:19:06.659" v="490" actId="20577"/>
        <pc:sldMkLst>
          <pc:docMk/>
          <pc:sldMk cId="1159909086" sldId="257"/>
        </pc:sldMkLst>
        <pc:spChg chg="mod">
          <ac:chgData name="Dongho Lee" userId="S::dongho.l@digipen.edu::8aebdf03-c859-47f8-a935-ca0d084720ac" providerId="AD" clId="Web-{7BA04558-5CEB-4525-9DB3-508BDDB85707}" dt="2023-11-22T05:19:06.659" v="490" actId="20577"/>
          <ac:spMkLst>
            <pc:docMk/>
            <pc:sldMk cId="1159909086" sldId="257"/>
            <ac:spMk id="4" creationId="{B94666F5-FA49-B231-7746-182BB7338F41}"/>
          </ac:spMkLst>
        </pc:spChg>
      </pc:sldChg>
      <pc:sldChg chg="addSp delSp modSp delAnim">
        <pc:chgData name="Dongho Lee" userId="S::dongho.l@digipen.edu::8aebdf03-c859-47f8-a935-ca0d084720ac" providerId="AD" clId="Web-{7BA04558-5CEB-4525-9DB3-508BDDB85707}" dt="2023-11-22T04:49:51.838" v="142" actId="1076"/>
        <pc:sldMkLst>
          <pc:docMk/>
          <pc:sldMk cId="1960505418" sldId="258"/>
        </pc:sldMkLst>
        <pc:spChg chg="add del mod">
          <ac:chgData name="Dongho Lee" userId="S::dongho.l@digipen.edu::8aebdf03-c859-47f8-a935-ca0d084720ac" providerId="AD" clId="Web-{7BA04558-5CEB-4525-9DB3-508BDDB85707}" dt="2023-11-22T04:44:43.393" v="104"/>
          <ac:spMkLst>
            <pc:docMk/>
            <pc:sldMk cId="1960505418" sldId="258"/>
            <ac:spMk id="2" creationId="{2CB16243-0B4C-0B98-2DFF-D1759D23AE46}"/>
          </ac:spMkLst>
        </pc:spChg>
        <pc:spChg chg="add del">
          <ac:chgData name="Dongho Lee" userId="S::dongho.l@digipen.edu::8aebdf03-c859-47f8-a935-ca0d084720ac" providerId="AD" clId="Web-{7BA04558-5CEB-4525-9DB3-508BDDB85707}" dt="2023-11-22T04:44:40.706" v="103"/>
          <ac:spMkLst>
            <pc:docMk/>
            <pc:sldMk cId="1960505418" sldId="258"/>
            <ac:spMk id="6" creationId="{E4F6E1B5-39A7-DA9B-2C6D-C79DF78C5655}"/>
          </ac:spMkLst>
        </pc:spChg>
        <pc:spChg chg="add del mod">
          <ac:chgData name="Dongho Lee" userId="S::dongho.l@digipen.edu::8aebdf03-c859-47f8-a935-ca0d084720ac" providerId="AD" clId="Web-{7BA04558-5CEB-4525-9DB3-508BDDB85707}" dt="2023-11-22T04:44:27.971" v="98"/>
          <ac:spMkLst>
            <pc:docMk/>
            <pc:sldMk cId="1960505418" sldId="258"/>
            <ac:spMk id="9" creationId="{79B7B85A-9AEE-89AB-A25D-52D333C85993}"/>
          </ac:spMkLst>
        </pc:spChg>
        <pc:spChg chg="add del mod">
          <ac:chgData name="Dongho Lee" userId="S::dongho.l@digipen.edu::8aebdf03-c859-47f8-a935-ca0d084720ac" providerId="AD" clId="Web-{7BA04558-5CEB-4525-9DB3-508BDDB85707}" dt="2023-11-22T04:44:36.253" v="102"/>
          <ac:spMkLst>
            <pc:docMk/>
            <pc:sldMk cId="1960505418" sldId="258"/>
            <ac:spMk id="11" creationId="{256DE303-F5DB-284C-0D64-0BEBB20DD7D0}"/>
          </ac:spMkLst>
        </pc:spChg>
        <pc:spChg chg="add del mod">
          <ac:chgData name="Dongho Lee" userId="S::dongho.l@digipen.edu::8aebdf03-c859-47f8-a935-ca0d084720ac" providerId="AD" clId="Web-{7BA04558-5CEB-4525-9DB3-508BDDB85707}" dt="2023-11-22T04:44:46.050" v="105"/>
          <ac:spMkLst>
            <pc:docMk/>
            <pc:sldMk cId="1960505418" sldId="258"/>
            <ac:spMk id="13" creationId="{15CD7E32-A3F8-1FA9-D180-6C94A545C8FA}"/>
          </ac:spMkLst>
        </pc:spChg>
        <pc:spChg chg="add mod">
          <ac:chgData name="Dongho Lee" userId="S::dongho.l@digipen.edu::8aebdf03-c859-47f8-a935-ca0d084720ac" providerId="AD" clId="Web-{7BA04558-5CEB-4525-9DB3-508BDDB85707}" dt="2023-11-22T04:44:55.300" v="112" actId="20577"/>
          <ac:spMkLst>
            <pc:docMk/>
            <pc:sldMk cId="1960505418" sldId="258"/>
            <ac:spMk id="15" creationId="{9893CFC0-F738-6400-E854-75DF8DE1B322}"/>
          </ac:spMkLst>
        </pc:spChg>
        <pc:picChg chg="del mod">
          <ac:chgData name="Dongho Lee" userId="S::dongho.l@digipen.edu::8aebdf03-c859-47f8-a935-ca0d084720ac" providerId="AD" clId="Web-{7BA04558-5CEB-4525-9DB3-508BDDB85707}" dt="2023-11-22T04:41:29.389" v="13"/>
          <ac:picMkLst>
            <pc:docMk/>
            <pc:sldMk cId="1960505418" sldId="258"/>
            <ac:picMk id="3" creationId="{AC8B3671-B858-0A53-08B8-00EA45BFEB0E}"/>
          </ac:picMkLst>
        </pc:picChg>
        <pc:picChg chg="add mod">
          <ac:chgData name="Dongho Lee" userId="S::dongho.l@digipen.edu::8aebdf03-c859-47f8-a935-ca0d084720ac" providerId="AD" clId="Web-{7BA04558-5CEB-4525-9DB3-508BDDB85707}" dt="2023-11-22T04:49:51.838" v="142" actId="1076"/>
          <ac:picMkLst>
            <pc:docMk/>
            <pc:sldMk cId="1960505418" sldId="258"/>
            <ac:picMk id="4" creationId="{9C3565D9-055E-92DF-409E-BD4A128A18D7}"/>
          </ac:picMkLst>
        </pc:picChg>
        <pc:picChg chg="del mod">
          <ac:chgData name="Dongho Lee" userId="S::dongho.l@digipen.edu::8aebdf03-c859-47f8-a935-ca0d084720ac" providerId="AD" clId="Web-{7BA04558-5CEB-4525-9DB3-508BDDB85707}" dt="2023-11-22T04:39:56.809" v="3"/>
          <ac:picMkLst>
            <pc:docMk/>
            <pc:sldMk cId="1960505418" sldId="258"/>
            <ac:picMk id="8" creationId="{C5B40F55-0B18-DB80-EE14-7455D47676CC}"/>
          </ac:picMkLst>
        </pc:picChg>
      </pc:sldChg>
      <pc:sldChg chg="del">
        <pc:chgData name="Dongho Lee" userId="S::dongho.l@digipen.edu::8aebdf03-c859-47f8-a935-ca0d084720ac" providerId="AD" clId="Web-{7BA04558-5CEB-4525-9DB3-508BDDB85707}" dt="2023-11-22T04:50:59.527" v="143"/>
        <pc:sldMkLst>
          <pc:docMk/>
          <pc:sldMk cId="516387185" sldId="259"/>
        </pc:sldMkLst>
      </pc:sldChg>
      <pc:sldChg chg="addSp delSp modSp del">
        <pc:chgData name="Dongho Lee" userId="S::dongho.l@digipen.edu::8aebdf03-c859-47f8-a935-ca0d084720ac" providerId="AD" clId="Web-{7BA04558-5CEB-4525-9DB3-508BDDB85707}" dt="2023-11-22T05:24:06.135" v="532"/>
        <pc:sldMkLst>
          <pc:docMk/>
          <pc:sldMk cId="1883289216" sldId="263"/>
        </pc:sldMkLst>
        <pc:spChg chg="del mod">
          <ac:chgData name="Dongho Lee" userId="S::dongho.l@digipen.edu::8aebdf03-c859-47f8-a935-ca0d084720ac" providerId="AD" clId="Web-{7BA04558-5CEB-4525-9DB3-508BDDB85707}" dt="2023-11-22T05:23:11.712" v="523"/>
          <ac:spMkLst>
            <pc:docMk/>
            <pc:sldMk cId="1883289216" sldId="263"/>
            <ac:spMk id="2" creationId="{E34C877B-684E-86F8-8C91-600D0B08B470}"/>
          </ac:spMkLst>
        </pc:spChg>
        <pc:spChg chg="mod">
          <ac:chgData name="Dongho Lee" userId="S::dongho.l@digipen.edu::8aebdf03-c859-47f8-a935-ca0d084720ac" providerId="AD" clId="Web-{7BA04558-5CEB-4525-9DB3-508BDDB85707}" dt="2023-11-22T05:23:02.415" v="520" actId="20577"/>
          <ac:spMkLst>
            <pc:docMk/>
            <pc:sldMk cId="1883289216" sldId="263"/>
            <ac:spMk id="4" creationId="{A4E24BCB-A666-46D6-DB52-0DAA2B0F60C8}"/>
          </ac:spMkLst>
        </pc:spChg>
        <pc:spChg chg="add del mod">
          <ac:chgData name="Dongho Lee" userId="S::dongho.l@digipen.edu::8aebdf03-c859-47f8-a935-ca0d084720ac" providerId="AD" clId="Web-{7BA04558-5CEB-4525-9DB3-508BDDB85707}" dt="2023-11-22T05:23:20.478" v="525"/>
          <ac:spMkLst>
            <pc:docMk/>
            <pc:sldMk cId="1883289216" sldId="263"/>
            <ac:spMk id="7" creationId="{680BEF1F-3FAD-7885-6AD8-E71FC7405DC2}"/>
          </ac:spMkLst>
        </pc:spChg>
        <pc:spChg chg="add">
          <ac:chgData name="Dongho Lee" userId="S::dongho.l@digipen.edu::8aebdf03-c859-47f8-a935-ca0d084720ac" providerId="AD" clId="Web-{7BA04558-5CEB-4525-9DB3-508BDDB85707}" dt="2023-11-22T05:23:16.290" v="524"/>
          <ac:spMkLst>
            <pc:docMk/>
            <pc:sldMk cId="1883289216" sldId="263"/>
            <ac:spMk id="9" creationId="{C6155D16-47C2-52AD-D298-4D76E3087136}"/>
          </ac:spMkLst>
        </pc:spChg>
        <pc:spChg chg="del">
          <ac:chgData name="Dongho Lee" userId="S::dongho.l@digipen.edu::8aebdf03-c859-47f8-a935-ca0d084720ac" providerId="AD" clId="Web-{7BA04558-5CEB-4525-9DB3-508BDDB85707}" dt="2023-11-22T05:23:23.290" v="528"/>
          <ac:spMkLst>
            <pc:docMk/>
            <pc:sldMk cId="1883289216" sldId="263"/>
            <ac:spMk id="12" creationId="{424227C0-1C28-4574-96C0-36D90661A53F}"/>
          </ac:spMkLst>
        </pc:spChg>
        <pc:spChg chg="del">
          <ac:chgData name="Dongho Lee" userId="S::dongho.l@digipen.edu::8aebdf03-c859-47f8-a935-ca0d084720ac" providerId="AD" clId="Web-{7BA04558-5CEB-4525-9DB3-508BDDB85707}" dt="2023-11-22T05:23:23.899" v="529"/>
          <ac:spMkLst>
            <pc:docMk/>
            <pc:sldMk cId="1883289216" sldId="263"/>
            <ac:spMk id="18" creationId="{22F70C1E-70A9-4389-843B-5784E2A9E77C}"/>
          </ac:spMkLst>
        </pc:spChg>
        <pc:picChg chg="del">
          <ac:chgData name="Dongho Lee" userId="S::dongho.l@digipen.edu::8aebdf03-c859-47f8-a935-ca0d084720ac" providerId="AD" clId="Web-{7BA04558-5CEB-4525-9DB3-508BDDB85707}" dt="2023-11-22T05:23:22.290" v="526"/>
          <ac:picMkLst>
            <pc:docMk/>
            <pc:sldMk cId="1883289216" sldId="263"/>
            <ac:picMk id="3" creationId="{D9B0EFEB-18BD-CE3D-F728-02DAE5332473}"/>
          </ac:picMkLst>
        </pc:picChg>
        <pc:picChg chg="del">
          <ac:chgData name="Dongho Lee" userId="S::dongho.l@digipen.edu::8aebdf03-c859-47f8-a935-ca0d084720ac" providerId="AD" clId="Web-{7BA04558-5CEB-4525-9DB3-508BDDB85707}" dt="2023-11-22T05:23:22.743" v="527"/>
          <ac:picMkLst>
            <pc:docMk/>
            <pc:sldMk cId="1883289216" sldId="263"/>
            <ac:picMk id="6" creationId="{8697C016-A007-D81A-5C7C-CF4742C6B27B}"/>
          </ac:picMkLst>
        </pc:picChg>
      </pc:sldChg>
      <pc:sldChg chg="delSp modSp">
        <pc:chgData name="Dongho Lee" userId="S::dongho.l@digipen.edu::8aebdf03-c859-47f8-a935-ca0d084720ac" providerId="AD" clId="Web-{7BA04558-5CEB-4525-9DB3-508BDDB85707}" dt="2023-11-22T05:40:44.986" v="698" actId="20577"/>
        <pc:sldMkLst>
          <pc:docMk/>
          <pc:sldMk cId="4040345970" sldId="265"/>
        </pc:sldMkLst>
        <pc:spChg chg="mod">
          <ac:chgData name="Dongho Lee" userId="S::dongho.l@digipen.edu::8aebdf03-c859-47f8-a935-ca0d084720ac" providerId="AD" clId="Web-{7BA04558-5CEB-4525-9DB3-508BDDB85707}" dt="2023-11-22T05:27:08.139" v="570" actId="20577"/>
          <ac:spMkLst>
            <pc:docMk/>
            <pc:sldMk cId="4040345970" sldId="265"/>
            <ac:spMk id="2" creationId="{B3F24DEC-722D-24FC-D7E6-2A08211229B4}"/>
          </ac:spMkLst>
        </pc:spChg>
        <pc:spChg chg="mod">
          <ac:chgData name="Dongho Lee" userId="S::dongho.l@digipen.edu::8aebdf03-c859-47f8-a935-ca0d084720ac" providerId="AD" clId="Web-{7BA04558-5CEB-4525-9DB3-508BDDB85707}" dt="2023-11-22T05:40:44.986" v="698" actId="20577"/>
          <ac:spMkLst>
            <pc:docMk/>
            <pc:sldMk cId="4040345970" sldId="265"/>
            <ac:spMk id="48" creationId="{6B5DAFE1-F84F-C09E-2EA0-8BD9C75BCF5B}"/>
          </ac:spMkLst>
        </pc:spChg>
        <pc:picChg chg="del">
          <ac:chgData name="Dongho Lee" userId="S::dongho.l@digipen.edu::8aebdf03-c859-47f8-a935-ca0d084720ac" providerId="AD" clId="Web-{7BA04558-5CEB-4525-9DB3-508BDDB85707}" dt="2023-11-22T05:32:11.849" v="656"/>
          <ac:picMkLst>
            <pc:docMk/>
            <pc:sldMk cId="4040345970" sldId="265"/>
            <ac:picMk id="50" creationId="{167B9894-0261-B8F5-EA2B-C16AFA38EBAF}"/>
          </ac:picMkLst>
        </pc:picChg>
      </pc:sldChg>
      <pc:sldChg chg="addSp delSp modSp">
        <pc:chgData name="Dongho Lee" userId="S::dongho.l@digipen.edu::8aebdf03-c859-47f8-a935-ca0d084720ac" providerId="AD" clId="Web-{7BA04558-5CEB-4525-9DB3-508BDDB85707}" dt="2023-11-22T07:05:23.341" v="700" actId="1076"/>
        <pc:sldMkLst>
          <pc:docMk/>
          <pc:sldMk cId="1943367891" sldId="267"/>
        </pc:sldMkLst>
        <pc:spChg chg="mod">
          <ac:chgData name="Dongho Lee" userId="S::dongho.l@digipen.edu::8aebdf03-c859-47f8-a935-ca0d084720ac" providerId="AD" clId="Web-{7BA04558-5CEB-4525-9DB3-508BDDB85707}" dt="2023-11-22T04:45:21.379" v="116" actId="20577"/>
          <ac:spMkLst>
            <pc:docMk/>
            <pc:sldMk cId="1943367891" sldId="267"/>
            <ac:spMk id="2" creationId="{D2800718-D50C-9892-2533-D75D2FDF3133}"/>
          </ac:spMkLst>
        </pc:spChg>
        <pc:spChg chg="del">
          <ac:chgData name="Dongho Lee" userId="S::dongho.l@digipen.edu::8aebdf03-c859-47f8-a935-ca0d084720ac" providerId="AD" clId="Web-{7BA04558-5CEB-4525-9DB3-508BDDB85707}" dt="2023-11-22T04:41:38.108" v="16"/>
          <ac:spMkLst>
            <pc:docMk/>
            <pc:sldMk cId="1943367891" sldId="267"/>
            <ac:spMk id="3" creationId="{9005B7DB-D0CD-D898-163C-10F1EE2E856E}"/>
          </ac:spMkLst>
        </pc:spChg>
        <pc:picChg chg="add mod">
          <ac:chgData name="Dongho Lee" userId="S::dongho.l@digipen.edu::8aebdf03-c859-47f8-a935-ca0d084720ac" providerId="AD" clId="Web-{7BA04558-5CEB-4525-9DB3-508BDDB85707}" dt="2023-11-22T07:05:23.341" v="700" actId="1076"/>
          <ac:picMkLst>
            <pc:docMk/>
            <pc:sldMk cId="1943367891" sldId="267"/>
            <ac:picMk id="4" creationId="{267AA4A0-7B86-9893-D08C-8CA7D5BACA6D}"/>
          </ac:picMkLst>
        </pc:picChg>
      </pc:sldChg>
      <pc:sldChg chg="addSp delSp modSp new">
        <pc:chgData name="Dongho Lee" userId="S::dongho.l@digipen.edu::8aebdf03-c859-47f8-a935-ca0d084720ac" providerId="AD" clId="Web-{7BA04558-5CEB-4525-9DB3-508BDDB85707}" dt="2023-11-22T07:06:01.670" v="706" actId="20577"/>
        <pc:sldMkLst>
          <pc:docMk/>
          <pc:sldMk cId="231427104" sldId="268"/>
        </pc:sldMkLst>
        <pc:spChg chg="mod">
          <ac:chgData name="Dongho Lee" userId="S::dongho.l@digipen.edu::8aebdf03-c859-47f8-a935-ca0d084720ac" providerId="AD" clId="Web-{7BA04558-5CEB-4525-9DB3-508BDDB85707}" dt="2023-11-22T05:00:55.509" v="216" actId="20577"/>
          <ac:spMkLst>
            <pc:docMk/>
            <pc:sldMk cId="231427104" sldId="268"/>
            <ac:spMk id="2" creationId="{8FB2B1E5-F12F-EADC-2F07-9880BE1E7068}"/>
          </ac:spMkLst>
        </pc:spChg>
        <pc:spChg chg="del">
          <ac:chgData name="Dongho Lee" userId="S::dongho.l@digipen.edu::8aebdf03-c859-47f8-a935-ca0d084720ac" providerId="AD" clId="Web-{7BA04558-5CEB-4525-9DB3-508BDDB85707}" dt="2023-11-22T04:46:04.114" v="128"/>
          <ac:spMkLst>
            <pc:docMk/>
            <pc:sldMk cId="231427104" sldId="268"/>
            <ac:spMk id="3" creationId="{EF82C089-BDB6-D9D4-618F-ADAD7B527526}"/>
          </ac:spMkLst>
        </pc:spChg>
        <pc:spChg chg="add mod">
          <ac:chgData name="Dongho Lee" userId="S::dongho.l@digipen.edu::8aebdf03-c859-47f8-a935-ca0d084720ac" providerId="AD" clId="Web-{7BA04558-5CEB-4525-9DB3-508BDDB85707}" dt="2023-11-22T07:06:01.670" v="706" actId="20577"/>
          <ac:spMkLst>
            <pc:docMk/>
            <pc:sldMk cId="231427104" sldId="268"/>
            <ac:spMk id="5" creationId="{C3EF7C6E-554E-F101-7825-40C678DC5258}"/>
          </ac:spMkLst>
        </pc:spChg>
        <pc:picChg chg="add mod">
          <ac:chgData name="Dongho Lee" userId="S::dongho.l@digipen.edu::8aebdf03-c859-47f8-a935-ca0d084720ac" providerId="AD" clId="Web-{7BA04558-5CEB-4525-9DB3-508BDDB85707}" dt="2023-11-22T04:48:57.149" v="135" actId="1076"/>
          <ac:picMkLst>
            <pc:docMk/>
            <pc:sldMk cId="231427104" sldId="268"/>
            <ac:picMk id="4" creationId="{AE2563CD-C1D5-A9B3-C73A-EFFCCFA421B7}"/>
          </ac:picMkLst>
        </pc:picChg>
      </pc:sldChg>
      <pc:sldChg chg="addSp delSp modSp new">
        <pc:chgData name="Dongho Lee" userId="S::dongho.l@digipen.edu::8aebdf03-c859-47f8-a935-ca0d084720ac" providerId="AD" clId="Web-{7BA04558-5CEB-4525-9DB3-508BDDB85707}" dt="2023-11-22T05:14:11.606" v="467" actId="1076"/>
        <pc:sldMkLst>
          <pc:docMk/>
          <pc:sldMk cId="1510744664" sldId="269"/>
        </pc:sldMkLst>
        <pc:spChg chg="mod">
          <ac:chgData name="Dongho Lee" userId="S::dongho.l@digipen.edu::8aebdf03-c859-47f8-a935-ca0d084720ac" providerId="AD" clId="Web-{7BA04558-5CEB-4525-9DB3-508BDDB85707}" dt="2023-11-22T05:12:30.541" v="405" actId="20577"/>
          <ac:spMkLst>
            <pc:docMk/>
            <pc:sldMk cId="1510744664" sldId="269"/>
            <ac:spMk id="2" creationId="{51872C13-70F0-2251-569C-C5D8AE3C990A}"/>
          </ac:spMkLst>
        </pc:spChg>
        <pc:spChg chg="del">
          <ac:chgData name="Dongho Lee" userId="S::dongho.l@digipen.edu::8aebdf03-c859-47f8-a935-ca0d084720ac" providerId="AD" clId="Web-{7BA04558-5CEB-4525-9DB3-508BDDB85707}" dt="2023-11-22T04:51:34.028" v="151"/>
          <ac:spMkLst>
            <pc:docMk/>
            <pc:sldMk cId="1510744664" sldId="269"/>
            <ac:spMk id="3" creationId="{F31965DA-8848-45CF-88FC-B4FB52E3BC95}"/>
          </ac:spMkLst>
        </pc:spChg>
        <pc:spChg chg="add mod">
          <ac:chgData name="Dongho Lee" userId="S::dongho.l@digipen.edu::8aebdf03-c859-47f8-a935-ca0d084720ac" providerId="AD" clId="Web-{7BA04558-5CEB-4525-9DB3-508BDDB85707}" dt="2023-11-22T05:14:11.606" v="467" actId="1076"/>
          <ac:spMkLst>
            <pc:docMk/>
            <pc:sldMk cId="1510744664" sldId="269"/>
            <ac:spMk id="7" creationId="{257B114F-B251-B1C0-58AE-518FBB983985}"/>
          </ac:spMkLst>
        </pc:spChg>
        <pc:picChg chg="add mod">
          <ac:chgData name="Dongho Lee" userId="S::dongho.l@digipen.edu::8aebdf03-c859-47f8-a935-ca0d084720ac" providerId="AD" clId="Web-{7BA04558-5CEB-4525-9DB3-508BDDB85707}" dt="2023-11-22T05:08:24.879" v="341" actId="1076"/>
          <ac:picMkLst>
            <pc:docMk/>
            <pc:sldMk cId="1510744664" sldId="269"/>
            <ac:picMk id="4" creationId="{31F578FB-6F9A-2DCB-74FE-3508E323F19D}"/>
          </ac:picMkLst>
        </pc:picChg>
        <pc:picChg chg="add mod">
          <ac:chgData name="Dongho Lee" userId="S::dongho.l@digipen.edu::8aebdf03-c859-47f8-a935-ca0d084720ac" providerId="AD" clId="Web-{7BA04558-5CEB-4525-9DB3-508BDDB85707}" dt="2023-11-22T05:08:24.879" v="342" actId="1076"/>
          <ac:picMkLst>
            <pc:docMk/>
            <pc:sldMk cId="1510744664" sldId="269"/>
            <ac:picMk id="5" creationId="{874F0811-A080-72E6-0DE7-4C296F429E67}"/>
          </ac:picMkLst>
        </pc:picChg>
        <pc:picChg chg="add mod">
          <ac:chgData name="Dongho Lee" userId="S::dongho.l@digipen.edu::8aebdf03-c859-47f8-a935-ca0d084720ac" providerId="AD" clId="Web-{7BA04558-5CEB-4525-9DB3-508BDDB85707}" dt="2023-11-22T05:08:24.895" v="343" actId="1076"/>
          <ac:picMkLst>
            <pc:docMk/>
            <pc:sldMk cId="1510744664" sldId="269"/>
            <ac:picMk id="6" creationId="{E3307423-FC16-E5F0-6D3C-7FA08C24A0B9}"/>
          </ac:picMkLst>
        </pc:picChg>
      </pc:sldChg>
      <pc:sldChg chg="modSp new">
        <pc:chgData name="Dongho Lee" userId="S::dongho.l@digipen.edu::8aebdf03-c859-47f8-a935-ca0d084720ac" providerId="AD" clId="Web-{7BA04558-5CEB-4525-9DB3-508BDDB85707}" dt="2023-11-22T05:15:28.060" v="487" actId="20577"/>
        <pc:sldMkLst>
          <pc:docMk/>
          <pc:sldMk cId="4073009025" sldId="270"/>
        </pc:sldMkLst>
        <pc:spChg chg="mod">
          <ac:chgData name="Dongho Lee" userId="S::dongho.l@digipen.edu::8aebdf03-c859-47f8-a935-ca0d084720ac" providerId="AD" clId="Web-{7BA04558-5CEB-4525-9DB3-508BDDB85707}" dt="2023-11-22T05:15:22.529" v="486" actId="20577"/>
          <ac:spMkLst>
            <pc:docMk/>
            <pc:sldMk cId="4073009025" sldId="270"/>
            <ac:spMk id="2" creationId="{6C24DFC5-6A3B-5973-B8F6-69F91703F3FA}"/>
          </ac:spMkLst>
        </pc:spChg>
        <pc:spChg chg="mod">
          <ac:chgData name="Dongho Lee" userId="S::dongho.l@digipen.edu::8aebdf03-c859-47f8-a935-ca0d084720ac" providerId="AD" clId="Web-{7BA04558-5CEB-4525-9DB3-508BDDB85707}" dt="2023-11-22T05:15:28.060" v="487" actId="20577"/>
          <ac:spMkLst>
            <pc:docMk/>
            <pc:sldMk cId="4073009025" sldId="270"/>
            <ac:spMk id="3" creationId="{EC65CCFC-D97C-43F3-2788-B08315C04DC4}"/>
          </ac:spMkLst>
        </pc:spChg>
      </pc:sldChg>
      <pc:sldChg chg="new del">
        <pc:chgData name="Dongho Lee" userId="S::dongho.l@digipen.edu::8aebdf03-c859-47f8-a935-ca0d084720ac" providerId="AD" clId="Web-{7BA04558-5CEB-4525-9DB3-508BDDB85707}" dt="2023-11-22T05:23:51.213" v="531"/>
        <pc:sldMkLst>
          <pc:docMk/>
          <pc:sldMk cId="1242712018" sldId="271"/>
        </pc:sldMkLst>
      </pc:sldChg>
    </pc:docChg>
  </pc:docChgLst>
  <pc:docChgLst>
    <pc:chgData name="Mahin Goban" userId="S::mahin.g@digipen.edu::8f3527e3-1d2e-400a-a33f-1b4d73bf9b28" providerId="AD" clId="Web-{31B139E1-7154-4D91-8827-FB1C8F6284E4}"/>
    <pc:docChg chg="addSld delSld modSld sldOrd">
      <pc:chgData name="Mahin Goban" userId="S::mahin.g@digipen.edu::8f3527e3-1d2e-400a-a33f-1b4d73bf9b28" providerId="AD" clId="Web-{31B139E1-7154-4D91-8827-FB1C8F6284E4}" dt="2023-11-22T19:44:59.856" v="394"/>
      <pc:docMkLst>
        <pc:docMk/>
      </pc:docMkLst>
      <pc:sldChg chg="addSp modSp ord addAnim delAnim modAnim">
        <pc:chgData name="Mahin Goban" userId="S::mahin.g@digipen.edu::8f3527e3-1d2e-400a-a33f-1b4d73bf9b28" providerId="AD" clId="Web-{31B139E1-7154-4D91-8827-FB1C8F6284E4}" dt="2023-11-22T18:55:28.565" v="64" actId="20577"/>
        <pc:sldMkLst>
          <pc:docMk/>
          <pc:sldMk cId="24074535" sldId="260"/>
        </pc:sldMkLst>
        <pc:spChg chg="mod">
          <ac:chgData name="Mahin Goban" userId="S::mahin.g@digipen.edu::8f3527e3-1d2e-400a-a33f-1b4d73bf9b28" providerId="AD" clId="Web-{31B139E1-7154-4D91-8827-FB1C8F6284E4}" dt="2023-11-22T18:55:28.565" v="64" actId="20577"/>
          <ac:spMkLst>
            <pc:docMk/>
            <pc:sldMk cId="24074535" sldId="260"/>
            <ac:spMk id="2" creationId="{794DD8BA-6DDF-AB97-3FAA-5368124C4E45}"/>
          </ac:spMkLst>
        </pc:spChg>
        <pc:spChg chg="mod">
          <ac:chgData name="Mahin Goban" userId="S::mahin.g@digipen.edu::8f3527e3-1d2e-400a-a33f-1b4d73bf9b28" providerId="AD" clId="Web-{31B139E1-7154-4D91-8827-FB1C8F6284E4}" dt="2023-11-22T18:53:23.656" v="50" actId="20577"/>
          <ac:spMkLst>
            <pc:docMk/>
            <pc:sldMk cId="24074535" sldId="260"/>
            <ac:spMk id="3" creationId="{A0BCE15B-82BF-2379-C702-29DA5773701F}"/>
          </ac:spMkLst>
        </pc:spChg>
        <pc:spChg chg="add mod">
          <ac:chgData name="Mahin Goban" userId="S::mahin.g@digipen.edu::8f3527e3-1d2e-400a-a33f-1b4d73bf9b28" providerId="AD" clId="Web-{31B139E1-7154-4D91-8827-FB1C8F6284E4}" dt="2023-11-22T18:54:18.001" v="59" actId="20577"/>
          <ac:spMkLst>
            <pc:docMk/>
            <pc:sldMk cId="24074535" sldId="260"/>
            <ac:spMk id="4" creationId="{BE7906AD-D69B-9C29-76DF-046585DDAEDC}"/>
          </ac:spMkLst>
        </pc:spChg>
      </pc:sldChg>
      <pc:sldChg chg="addSp modSp ord addAnim">
        <pc:chgData name="Mahin Goban" userId="S::mahin.g@digipen.edu::8f3527e3-1d2e-400a-a33f-1b4d73bf9b28" providerId="AD" clId="Web-{31B139E1-7154-4D91-8827-FB1C8F6284E4}" dt="2023-11-22T19:37:36.924" v="201"/>
        <pc:sldMkLst>
          <pc:docMk/>
          <pc:sldMk cId="3814633333" sldId="261"/>
        </pc:sldMkLst>
        <pc:spChg chg="mod">
          <ac:chgData name="Mahin Goban" userId="S::mahin.g@digipen.edu::8f3527e3-1d2e-400a-a33f-1b4d73bf9b28" providerId="AD" clId="Web-{31B139E1-7154-4D91-8827-FB1C8F6284E4}" dt="2023-11-22T19:37:24.408" v="199" actId="20577"/>
          <ac:spMkLst>
            <pc:docMk/>
            <pc:sldMk cId="3814633333" sldId="261"/>
            <ac:spMk id="2" creationId="{4FD29A89-749E-F75A-EB62-298F64A5C3D3}"/>
          </ac:spMkLst>
        </pc:spChg>
        <pc:picChg chg="add mod">
          <ac:chgData name="Mahin Goban" userId="S::mahin.g@digipen.edu::8f3527e3-1d2e-400a-a33f-1b4d73bf9b28" providerId="AD" clId="Web-{31B139E1-7154-4D91-8827-FB1C8F6284E4}" dt="2023-11-22T19:37:06.892" v="190" actId="14100"/>
          <ac:picMkLst>
            <pc:docMk/>
            <pc:sldMk cId="3814633333" sldId="261"/>
            <ac:picMk id="3" creationId="{6E4A0D0A-9E88-5F1B-9818-84A9D4C74362}"/>
          </ac:picMkLst>
        </pc:picChg>
        <pc:picChg chg="mod modCrop">
          <ac:chgData name="Mahin Goban" userId="S::mahin.g@digipen.edu::8f3527e3-1d2e-400a-a33f-1b4d73bf9b28" providerId="AD" clId="Web-{31B139E1-7154-4D91-8827-FB1C8F6284E4}" dt="2023-11-22T19:36:58.157" v="189" actId="1076"/>
          <ac:picMkLst>
            <pc:docMk/>
            <pc:sldMk cId="3814633333" sldId="261"/>
            <ac:picMk id="5" creationId="{E98FE332-3416-E529-8E55-98FE83C5F00E}"/>
          </ac:picMkLst>
        </pc:picChg>
      </pc:sldChg>
      <pc:sldChg chg="addSp delSp modSp ord addAnim">
        <pc:chgData name="Mahin Goban" userId="S::mahin.g@digipen.edu::8f3527e3-1d2e-400a-a33f-1b4d73bf9b28" providerId="AD" clId="Web-{31B139E1-7154-4D91-8827-FB1C8F6284E4}" dt="2023-11-22T19:27:03.189" v="113"/>
        <pc:sldMkLst>
          <pc:docMk/>
          <pc:sldMk cId="2084462167" sldId="262"/>
        </pc:sldMkLst>
        <pc:spChg chg="mod">
          <ac:chgData name="Mahin Goban" userId="S::mahin.g@digipen.edu::8f3527e3-1d2e-400a-a33f-1b4d73bf9b28" providerId="AD" clId="Web-{31B139E1-7154-4D91-8827-FB1C8F6284E4}" dt="2023-11-22T19:15:59.673" v="89" actId="20577"/>
          <ac:spMkLst>
            <pc:docMk/>
            <pc:sldMk cId="2084462167" sldId="262"/>
            <ac:spMk id="2" creationId="{FFFE3ED6-6B41-FB5C-8F7F-F45B5387DFF1}"/>
          </ac:spMkLst>
        </pc:spChg>
        <pc:spChg chg="del">
          <ac:chgData name="Mahin Goban" userId="S::mahin.g@digipen.edu::8f3527e3-1d2e-400a-a33f-1b4d73bf9b28" providerId="AD" clId="Web-{31B139E1-7154-4D91-8827-FB1C8F6284E4}" dt="2023-11-22T19:25:50.484" v="110"/>
          <ac:spMkLst>
            <pc:docMk/>
            <pc:sldMk cId="2084462167" sldId="262"/>
            <ac:spMk id="3" creationId="{3EA94349-55C7-CA45-A21E-DD8294699953}"/>
          </ac:spMkLst>
        </pc:spChg>
        <pc:picChg chg="add mod ord">
          <ac:chgData name="Mahin Goban" userId="S::mahin.g@digipen.edu::8f3527e3-1d2e-400a-a33f-1b4d73bf9b28" providerId="AD" clId="Web-{31B139E1-7154-4D91-8827-FB1C8F6284E4}" dt="2023-11-22T19:26:01.391" v="112" actId="1076"/>
          <ac:picMkLst>
            <pc:docMk/>
            <pc:sldMk cId="2084462167" sldId="262"/>
            <ac:picMk id="4" creationId="{33995F2C-400C-700E-0D20-DBBEF21A6871}"/>
          </ac:picMkLst>
        </pc:picChg>
      </pc:sldChg>
      <pc:sldChg chg="addSp delSp modSp new addAnim">
        <pc:chgData name="Mahin Goban" userId="S::mahin.g@digipen.edu::8f3527e3-1d2e-400a-a33f-1b4d73bf9b28" providerId="AD" clId="Web-{31B139E1-7154-4D91-8827-FB1C8F6284E4}" dt="2023-11-22T19:33:09.183" v="123"/>
        <pc:sldMkLst>
          <pc:docMk/>
          <pc:sldMk cId="305683211" sldId="271"/>
        </pc:sldMkLst>
        <pc:spChg chg="mod">
          <ac:chgData name="Mahin Goban" userId="S::mahin.g@digipen.edu::8f3527e3-1d2e-400a-a33f-1b4d73bf9b28" providerId="AD" clId="Web-{31B139E1-7154-4D91-8827-FB1C8F6284E4}" dt="2023-11-22T19:18:39.177" v="109" actId="20577"/>
          <ac:spMkLst>
            <pc:docMk/>
            <pc:sldMk cId="305683211" sldId="271"/>
            <ac:spMk id="2" creationId="{E8ECF369-DB59-1ECF-3609-8FDB145F919C}"/>
          </ac:spMkLst>
        </pc:spChg>
        <pc:spChg chg="del">
          <ac:chgData name="Mahin Goban" userId="S::mahin.g@digipen.edu::8f3527e3-1d2e-400a-a33f-1b4d73bf9b28" providerId="AD" clId="Web-{31B139E1-7154-4D91-8827-FB1C8F6284E4}" dt="2023-11-22T19:28:57.583" v="114"/>
          <ac:spMkLst>
            <pc:docMk/>
            <pc:sldMk cId="305683211" sldId="271"/>
            <ac:spMk id="3" creationId="{FA8D1EB2-6B2E-4FD4-39AE-BC6D95591358}"/>
          </ac:spMkLst>
        </pc:spChg>
        <pc:picChg chg="add mod ord">
          <ac:chgData name="Mahin Goban" userId="S::mahin.g@digipen.edu::8f3527e3-1d2e-400a-a33f-1b4d73bf9b28" providerId="AD" clId="Web-{31B139E1-7154-4D91-8827-FB1C8F6284E4}" dt="2023-11-22T19:29:02.833" v="115" actId="1076"/>
          <ac:picMkLst>
            <pc:docMk/>
            <pc:sldMk cId="305683211" sldId="271"/>
            <ac:picMk id="4" creationId="{5B01BAE1-AB6C-63A3-BABE-954D190767DC}"/>
          </ac:picMkLst>
        </pc:picChg>
        <pc:picChg chg="add mod">
          <ac:chgData name="Mahin Goban" userId="S::mahin.g@digipen.edu::8f3527e3-1d2e-400a-a33f-1b4d73bf9b28" providerId="AD" clId="Web-{31B139E1-7154-4D91-8827-FB1C8F6284E4}" dt="2023-11-22T19:33:04.167" v="122" actId="1076"/>
          <ac:picMkLst>
            <pc:docMk/>
            <pc:sldMk cId="305683211" sldId="271"/>
            <ac:picMk id="5" creationId="{6613379A-FD3F-FFA5-1C17-33B7FE90F624}"/>
          </ac:picMkLst>
        </pc:picChg>
      </pc:sldChg>
      <pc:sldChg chg="add del replId">
        <pc:chgData name="Mahin Goban" userId="S::mahin.g@digipen.edu::8f3527e3-1d2e-400a-a33f-1b4d73bf9b28" providerId="AD" clId="Web-{31B139E1-7154-4D91-8827-FB1C8F6284E4}" dt="2023-11-22T19:37:51.096" v="203"/>
        <pc:sldMkLst>
          <pc:docMk/>
          <pc:sldMk cId="2623948896" sldId="272"/>
        </pc:sldMkLst>
      </pc:sldChg>
      <pc:sldChg chg="addSp modSp new addAnim delAnim">
        <pc:chgData name="Mahin Goban" userId="S::mahin.g@digipen.edu::8f3527e3-1d2e-400a-a33f-1b4d73bf9b28" providerId="AD" clId="Web-{31B139E1-7154-4D91-8827-FB1C8F6284E4}" dt="2023-11-22T19:44:59.856" v="394"/>
        <pc:sldMkLst>
          <pc:docMk/>
          <pc:sldMk cId="4200533051" sldId="272"/>
        </pc:sldMkLst>
        <pc:spChg chg="mod">
          <ac:chgData name="Mahin Goban" userId="S::mahin.g@digipen.edu::8f3527e3-1d2e-400a-a33f-1b4d73bf9b28" providerId="AD" clId="Web-{31B139E1-7154-4D91-8827-FB1C8F6284E4}" dt="2023-11-22T19:40:30.444" v="301" actId="20577"/>
          <ac:spMkLst>
            <pc:docMk/>
            <pc:sldMk cId="4200533051" sldId="272"/>
            <ac:spMk id="2" creationId="{659FC7C6-5AE0-A7C7-9DD2-55116F3521C9}"/>
          </ac:spMkLst>
        </pc:spChg>
        <pc:spChg chg="mod">
          <ac:chgData name="Mahin Goban" userId="S::mahin.g@digipen.edu::8f3527e3-1d2e-400a-a33f-1b4d73bf9b28" providerId="AD" clId="Web-{31B139E1-7154-4D91-8827-FB1C8F6284E4}" dt="2023-11-22T19:44:53.622" v="392" actId="20577"/>
          <ac:spMkLst>
            <pc:docMk/>
            <pc:sldMk cId="4200533051" sldId="272"/>
            <ac:spMk id="3" creationId="{C2DEF1A2-D2CA-C281-2BE6-040FC59011F9}"/>
          </ac:spMkLst>
        </pc:spChg>
        <pc:spChg chg="add mod">
          <ac:chgData name="Mahin Goban" userId="S::mahin.g@digipen.edu::8f3527e3-1d2e-400a-a33f-1b4d73bf9b28" providerId="AD" clId="Web-{31B139E1-7154-4D91-8827-FB1C8F6284E4}" dt="2023-11-22T19:41:55.055" v="343" actId="1076"/>
          <ac:spMkLst>
            <pc:docMk/>
            <pc:sldMk cId="4200533051" sldId="272"/>
            <ac:spMk id="4" creationId="{D808050A-56B4-7736-A286-4922A33AE5CC}"/>
          </ac:spMkLst>
        </pc:spChg>
      </pc:sldChg>
    </pc:docChg>
  </pc:docChgLst>
  <pc:docChgLst>
    <pc:chgData name="Mahin Goban" userId="S::mahin.g@digipen.edu::8f3527e3-1d2e-400a-a33f-1b4d73bf9b28" providerId="AD" clId="Web-{6A821F5C-E6DA-4FBE-B89A-22D535114383}"/>
    <pc:docChg chg="delSld modSld">
      <pc:chgData name="Mahin Goban" userId="S::mahin.g@digipen.edu::8f3527e3-1d2e-400a-a33f-1b4d73bf9b28" providerId="AD" clId="Web-{6A821F5C-E6DA-4FBE-B89A-22D535114383}" dt="2023-11-23T21:57:23.804" v="400" actId="20577"/>
      <pc:docMkLst>
        <pc:docMk/>
      </pc:docMkLst>
      <pc:sldChg chg="modSp">
        <pc:chgData name="Mahin Goban" userId="S::mahin.g@digipen.edu::8f3527e3-1d2e-400a-a33f-1b4d73bf9b28" providerId="AD" clId="Web-{6A821F5C-E6DA-4FBE-B89A-22D535114383}" dt="2023-11-23T21:20:59.883" v="35" actId="1076"/>
        <pc:sldMkLst>
          <pc:docMk/>
          <pc:sldMk cId="2529819967" sldId="256"/>
        </pc:sldMkLst>
        <pc:spChg chg="mod">
          <ac:chgData name="Mahin Goban" userId="S::mahin.g@digipen.edu::8f3527e3-1d2e-400a-a33f-1b4d73bf9b28" providerId="AD" clId="Web-{6A821F5C-E6DA-4FBE-B89A-22D535114383}" dt="2023-11-23T21:20:59.883" v="35" actId="1076"/>
          <ac:spMkLst>
            <pc:docMk/>
            <pc:sldMk cId="2529819967" sldId="256"/>
            <ac:spMk id="2" creationId="{09812A5B-E8A4-53C3-BD8B-AF5A673AF395}"/>
          </ac:spMkLst>
        </pc:spChg>
        <pc:spChg chg="mod">
          <ac:chgData name="Mahin Goban" userId="S::mahin.g@digipen.edu::8f3527e3-1d2e-400a-a33f-1b4d73bf9b28" providerId="AD" clId="Web-{6A821F5C-E6DA-4FBE-B89A-22D535114383}" dt="2023-11-23T21:20:59.867" v="34" actId="1076"/>
          <ac:spMkLst>
            <pc:docMk/>
            <pc:sldMk cId="2529819967" sldId="256"/>
            <ac:spMk id="3" creationId="{6C52C58F-3B81-6704-B35C-28DAEE372770}"/>
          </ac:spMkLst>
        </pc:spChg>
      </pc:sldChg>
      <pc:sldChg chg="addAnim delAnim">
        <pc:chgData name="Mahin Goban" userId="S::mahin.g@digipen.edu::8f3527e3-1d2e-400a-a33f-1b4d73bf9b28" providerId="AD" clId="Web-{6A821F5C-E6DA-4FBE-B89A-22D535114383}" dt="2023-11-23T21:04:57.862" v="12"/>
        <pc:sldMkLst>
          <pc:docMk/>
          <pc:sldMk cId="3814633333" sldId="261"/>
        </pc:sldMkLst>
      </pc:sldChg>
      <pc:sldChg chg="modSp">
        <pc:chgData name="Mahin Goban" userId="S::mahin.g@digipen.edu::8f3527e3-1d2e-400a-a33f-1b4d73bf9b28" providerId="AD" clId="Web-{6A821F5C-E6DA-4FBE-B89A-22D535114383}" dt="2023-11-23T21:13:55.978" v="18" actId="20577"/>
        <pc:sldMkLst>
          <pc:docMk/>
          <pc:sldMk cId="4292140468" sldId="264"/>
        </pc:sldMkLst>
        <pc:spChg chg="mod">
          <ac:chgData name="Mahin Goban" userId="S::mahin.g@digipen.edu::8f3527e3-1d2e-400a-a33f-1b4d73bf9b28" providerId="AD" clId="Web-{6A821F5C-E6DA-4FBE-B89A-22D535114383}" dt="2023-11-23T21:13:55.978" v="18" actId="20577"/>
          <ac:spMkLst>
            <pc:docMk/>
            <pc:sldMk cId="4292140468" sldId="264"/>
            <ac:spMk id="2" creationId="{D7BCE5FB-947E-CCC2-1901-9458376D1347}"/>
          </ac:spMkLst>
        </pc:spChg>
      </pc:sldChg>
      <pc:sldChg chg="modSp">
        <pc:chgData name="Mahin Goban" userId="S::mahin.g@digipen.edu::8f3527e3-1d2e-400a-a33f-1b4d73bf9b28" providerId="AD" clId="Web-{6A821F5C-E6DA-4FBE-B89A-22D535114383}" dt="2023-11-23T21:57:23.804" v="400" actId="20577"/>
        <pc:sldMkLst>
          <pc:docMk/>
          <pc:sldMk cId="4040345970" sldId="265"/>
        </pc:sldMkLst>
        <pc:spChg chg="mod">
          <ac:chgData name="Mahin Goban" userId="S::mahin.g@digipen.edu::8f3527e3-1d2e-400a-a33f-1b4d73bf9b28" providerId="AD" clId="Web-{6A821F5C-E6DA-4FBE-B89A-22D535114383}" dt="2023-11-23T21:57:23.804" v="400" actId="20577"/>
          <ac:spMkLst>
            <pc:docMk/>
            <pc:sldMk cId="4040345970" sldId="265"/>
            <ac:spMk id="48" creationId="{6B5DAFE1-F84F-C09E-2EA0-8BD9C75BCF5B}"/>
          </ac:spMkLst>
        </pc:spChg>
      </pc:sldChg>
      <pc:sldChg chg="modSp">
        <pc:chgData name="Mahin Goban" userId="S::mahin.g@digipen.edu::8f3527e3-1d2e-400a-a33f-1b4d73bf9b28" providerId="AD" clId="Web-{6A821F5C-E6DA-4FBE-B89A-22D535114383}" dt="2023-11-23T21:51:39.509" v="297" actId="20577"/>
        <pc:sldMkLst>
          <pc:docMk/>
          <pc:sldMk cId="4207025442" sldId="273"/>
        </pc:sldMkLst>
        <pc:spChg chg="mod">
          <ac:chgData name="Mahin Goban" userId="S::mahin.g@digipen.edu::8f3527e3-1d2e-400a-a33f-1b4d73bf9b28" providerId="AD" clId="Web-{6A821F5C-E6DA-4FBE-B89A-22D535114383}" dt="2023-11-23T21:51:39.509" v="297" actId="20577"/>
          <ac:spMkLst>
            <pc:docMk/>
            <pc:sldMk cId="4207025442" sldId="273"/>
            <ac:spMk id="3" creationId="{1E4D9B4E-FEB3-F611-AA71-4BE1963E3B39}"/>
          </ac:spMkLst>
        </pc:spChg>
      </pc:sldChg>
      <pc:sldChg chg="modSp del">
        <pc:chgData name="Mahin Goban" userId="S::mahin.g@digipen.edu::8f3527e3-1d2e-400a-a33f-1b4d73bf9b28" providerId="AD" clId="Web-{6A821F5C-E6DA-4FBE-B89A-22D535114383}" dt="2023-11-23T21:12:31.928" v="13"/>
        <pc:sldMkLst>
          <pc:docMk/>
          <pc:sldMk cId="47389417" sldId="275"/>
        </pc:sldMkLst>
        <pc:spChg chg="mod">
          <ac:chgData name="Mahin Goban" userId="S::mahin.g@digipen.edu::8f3527e3-1d2e-400a-a33f-1b4d73bf9b28" providerId="AD" clId="Web-{6A821F5C-E6DA-4FBE-B89A-22D535114383}" dt="2023-11-23T21:01:19.913" v="7" actId="20577"/>
          <ac:spMkLst>
            <pc:docMk/>
            <pc:sldMk cId="47389417" sldId="275"/>
            <ac:spMk id="2" creationId="{6FB12B69-534B-3099-9503-058F90BD158E}"/>
          </ac:spMkLst>
        </pc:spChg>
      </pc:sldChg>
    </pc:docChg>
  </pc:docChgLst>
  <pc:docChgLst>
    <pc:chgData name="Dongho Lee" userId="S::dongho.l@digipen.edu::8aebdf03-c859-47f8-a935-ca0d084720ac" providerId="AD" clId="Web-{5F276527-12A8-4846-BFEE-16B01FD8119B}"/>
    <pc:docChg chg="addSld modSld addMainMaster delMainMaster">
      <pc:chgData name="Dongho Lee" userId="S::dongho.l@digipen.edu::8aebdf03-c859-47f8-a935-ca0d084720ac" providerId="AD" clId="Web-{5F276527-12A8-4846-BFEE-16B01FD8119B}" dt="2023-11-16T19:02:09.728" v="135" actId="20577"/>
      <pc:docMkLst>
        <pc:docMk/>
      </pc:docMkLst>
      <pc:sldChg chg="addSp modSp new mod setBg modClrScheme chgLayout">
        <pc:chgData name="Dongho Lee" userId="S::dongho.l@digipen.edu::8aebdf03-c859-47f8-a935-ca0d084720ac" providerId="AD" clId="Web-{5F276527-12A8-4846-BFEE-16B01FD8119B}" dt="2023-11-16T18:54:13.963" v="109" actId="20577"/>
        <pc:sldMkLst>
          <pc:docMk/>
          <pc:sldMk cId="2529819967" sldId="256"/>
        </pc:sldMkLst>
        <pc:spChg chg="mod">
          <ac:chgData name="Dongho Lee" userId="S::dongho.l@digipen.edu::8aebdf03-c859-47f8-a935-ca0d084720ac" providerId="AD" clId="Web-{5F276527-12A8-4846-BFEE-16B01FD8119B}" dt="2023-11-16T18:54:13.963" v="109" actId="20577"/>
          <ac:spMkLst>
            <pc:docMk/>
            <pc:sldMk cId="2529819967" sldId="256"/>
            <ac:spMk id="2" creationId="{09812A5B-E8A4-53C3-BD8B-AF5A673AF395}"/>
          </ac:spMkLst>
        </pc:spChg>
        <pc:spChg chg="mod">
          <ac:chgData name="Dongho Lee" userId="S::dongho.l@digipen.edu::8aebdf03-c859-47f8-a935-ca0d084720ac" providerId="AD" clId="Web-{5F276527-12A8-4846-BFEE-16B01FD8119B}" dt="2023-11-16T18:53:32.915" v="90" actId="20577"/>
          <ac:spMkLst>
            <pc:docMk/>
            <pc:sldMk cId="2529819967" sldId="256"/>
            <ac:spMk id="3" creationId="{6C52C58F-3B81-6704-B35C-28DAEE372770}"/>
          </ac:spMkLst>
        </pc:spChg>
        <pc:spChg chg="add">
          <ac:chgData name="Dongho Lee" userId="S::dongho.l@digipen.edu::8aebdf03-c859-47f8-a935-ca0d084720ac" providerId="AD" clId="Web-{5F276527-12A8-4846-BFEE-16B01FD8119B}" dt="2023-11-16T18:47:53.857" v="1"/>
          <ac:spMkLst>
            <pc:docMk/>
            <pc:sldMk cId="2529819967" sldId="256"/>
            <ac:spMk id="9" creationId="{563148A4-EAE8-49C7-89F1-8E48B3A26D81}"/>
          </ac:spMkLst>
        </pc:spChg>
        <pc:spChg chg="add">
          <ac:chgData name="Dongho Lee" userId="S::dongho.l@digipen.edu::8aebdf03-c859-47f8-a935-ca0d084720ac" providerId="AD" clId="Web-{5F276527-12A8-4846-BFEE-16B01FD8119B}" dt="2023-11-16T18:47:53.857" v="1"/>
          <ac:spMkLst>
            <pc:docMk/>
            <pc:sldMk cId="2529819967" sldId="256"/>
            <ac:spMk id="11" creationId="{F96FDE2F-8352-4200-8537-0E8FC365F4BF}"/>
          </ac:spMkLst>
        </pc:spChg>
        <pc:spChg chg="add">
          <ac:chgData name="Dongho Lee" userId="S::dongho.l@digipen.edu::8aebdf03-c859-47f8-a935-ca0d084720ac" providerId="AD" clId="Web-{5F276527-12A8-4846-BFEE-16B01FD8119B}" dt="2023-11-16T18:47:53.857" v="1"/>
          <ac:spMkLst>
            <pc:docMk/>
            <pc:sldMk cId="2529819967" sldId="256"/>
            <ac:spMk id="13" creationId="{EE03AE3B-3A9F-4A74-A626-EA434E9E0104}"/>
          </ac:spMkLst>
        </pc:spChg>
        <pc:spChg chg="add">
          <ac:chgData name="Dongho Lee" userId="S::dongho.l@digipen.edu::8aebdf03-c859-47f8-a935-ca0d084720ac" providerId="AD" clId="Web-{5F276527-12A8-4846-BFEE-16B01FD8119B}" dt="2023-11-16T18:47:53.857" v="1"/>
          <ac:spMkLst>
            <pc:docMk/>
            <pc:sldMk cId="2529819967" sldId="256"/>
            <ac:spMk id="15" creationId="{C4616447-380A-4DF1-834B-15E0529F4BBE}"/>
          </ac:spMkLst>
        </pc:spChg>
        <pc:picChg chg="add">
          <ac:chgData name="Dongho Lee" userId="S::dongho.l@digipen.edu::8aebdf03-c859-47f8-a935-ca0d084720ac" providerId="AD" clId="Web-{5F276527-12A8-4846-BFEE-16B01FD8119B}" dt="2023-11-16T18:47:53.857" v="1"/>
          <ac:picMkLst>
            <pc:docMk/>
            <pc:sldMk cId="2529819967" sldId="256"/>
            <ac:picMk id="4" creationId="{94D4E46C-1EBF-5726-7A83-6F605E482EAF}"/>
          </ac:picMkLst>
        </pc:picChg>
      </pc:sldChg>
      <pc:sldChg chg="addSp delSp modSp new mod setBg">
        <pc:chgData name="Dongho Lee" userId="S::dongho.l@digipen.edu::8aebdf03-c859-47f8-a935-ca0d084720ac" providerId="AD" clId="Web-{5F276527-12A8-4846-BFEE-16B01FD8119B}" dt="2023-11-16T18:51:58.115" v="66" actId="1076"/>
        <pc:sldMkLst>
          <pc:docMk/>
          <pc:sldMk cId="1159909086" sldId="257"/>
        </pc:sldMkLst>
        <pc:spChg chg="del mod">
          <ac:chgData name="Dongho Lee" userId="S::dongho.l@digipen.edu::8aebdf03-c859-47f8-a935-ca0d084720ac" providerId="AD" clId="Web-{5F276527-12A8-4846-BFEE-16B01FD8119B}" dt="2023-11-16T18:50:09.737" v="32"/>
          <ac:spMkLst>
            <pc:docMk/>
            <pc:sldMk cId="1159909086" sldId="257"/>
            <ac:spMk id="2" creationId="{08DB2187-A145-2DB7-0566-5EE15DA92E4D}"/>
          </ac:spMkLst>
        </pc:spChg>
        <pc:spChg chg="del">
          <ac:chgData name="Dongho Lee" userId="S::dongho.l@digipen.edu::8aebdf03-c859-47f8-a935-ca0d084720ac" providerId="AD" clId="Web-{5F276527-12A8-4846-BFEE-16B01FD8119B}" dt="2023-11-16T18:48:32.030" v="3"/>
          <ac:spMkLst>
            <pc:docMk/>
            <pc:sldMk cId="1159909086" sldId="257"/>
            <ac:spMk id="3" creationId="{5E02D792-F74B-073E-25D9-DEAEF1F323F6}"/>
          </ac:spMkLst>
        </pc:spChg>
        <pc:spChg chg="add mod">
          <ac:chgData name="Dongho Lee" userId="S::dongho.l@digipen.edu::8aebdf03-c859-47f8-a935-ca0d084720ac" providerId="AD" clId="Web-{5F276527-12A8-4846-BFEE-16B01FD8119B}" dt="2023-11-16T18:51:58.115" v="66" actId="1076"/>
          <ac:spMkLst>
            <pc:docMk/>
            <pc:sldMk cId="1159909086" sldId="257"/>
            <ac:spMk id="4" creationId="{B94666F5-FA49-B231-7746-182BB7338F41}"/>
          </ac:spMkLst>
        </pc:spChg>
        <pc:spChg chg="add del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8" creationId="{AE192E3E-68A9-4F36-936C-1C8D0B9EF132}"/>
          </ac:spMkLst>
        </pc:spChg>
        <pc:spChg chg="add del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10" creationId="{CE4EE8BF-D523-4497-8D9A-BB4AC2F3E1D4}"/>
          </ac:spMkLst>
        </pc:spChg>
        <pc:spChg chg="add del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12" creationId="{67B624B2-894D-4F7A-B2F3-393D6564D751}"/>
          </ac:spMkLst>
        </pc:spChg>
        <pc:spChg chg="add del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14" creationId="{AE30F03F-004C-4719-9495-388C3B7FA3E7}"/>
          </ac:spMkLst>
        </pc:spChg>
        <pc:spChg chg="add del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16" creationId="{EA81208F-A90C-4F75-86C9-D42FDDEDFD31}"/>
          </ac:spMkLst>
        </pc:spChg>
        <pc:spChg chg="add del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18" creationId="{3CB7AD30-D65C-4325-8C21-558C1A05A076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23" creationId="{AE192E3E-68A9-4F36-936C-1C8D0B9EF132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25" creationId="{1AF30CFE-E4FF-43C7-90BF-54AABC3A3685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27" creationId="{19FC137C-7F97-41FA-86A1-2E01C3837498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29" creationId="{D918EA08-F7D2-4D19-9224-994CE251AC1B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31" creationId="{1A7B0098-64CB-4CA2-913F-B6361A640629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33" creationId="{F058BB3D-7B21-46A3-B0D6-AB9D1578D571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35" creationId="{4D1D6B41-589D-4DD8-9A1B-34C4CF076DB4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37" creationId="{AE55F008-418D-4A3D-9F43-E50DF4BA73AE}"/>
          </ac:spMkLst>
        </pc:spChg>
        <pc:spChg chg="add">
          <ac:chgData name="Dongho Lee" userId="S::dongho.l@digipen.edu::8aebdf03-c859-47f8-a935-ca0d084720ac" providerId="AD" clId="Web-{5F276527-12A8-4846-BFEE-16B01FD8119B}" dt="2023-11-16T18:50:05.002" v="31"/>
          <ac:spMkLst>
            <pc:docMk/>
            <pc:sldMk cId="1159909086" sldId="257"/>
            <ac:spMk id="39" creationId="{B3A964CF-9B08-4310-A326-19181F9076E5}"/>
          </ac:spMkLst>
        </pc:spChg>
      </pc:sldChg>
      <pc:sldChg chg="modSp new">
        <pc:chgData name="Dongho Lee" userId="S::dongho.l@digipen.edu::8aebdf03-c859-47f8-a935-ca0d084720ac" providerId="AD" clId="Web-{5F276527-12A8-4846-BFEE-16B01FD8119B}" dt="2023-11-16T18:55:00.574" v="118" actId="20577"/>
        <pc:sldMkLst>
          <pc:docMk/>
          <pc:sldMk cId="1960505418" sldId="258"/>
        </pc:sldMkLst>
        <pc:spChg chg="mod">
          <ac:chgData name="Dongho Lee" userId="S::dongho.l@digipen.edu::8aebdf03-c859-47f8-a935-ca0d084720ac" providerId="AD" clId="Web-{5F276527-12A8-4846-BFEE-16B01FD8119B}" dt="2023-11-16T18:55:00.574" v="118" actId="20577"/>
          <ac:spMkLst>
            <pc:docMk/>
            <pc:sldMk cId="1960505418" sldId="258"/>
            <ac:spMk id="2" creationId="{2CB16243-0B4C-0B98-2DFF-D1759D23AE46}"/>
          </ac:spMkLst>
        </pc:spChg>
      </pc:sldChg>
      <pc:sldChg chg="new">
        <pc:chgData name="Dongho Lee" userId="S::dongho.l@digipen.edu::8aebdf03-c859-47f8-a935-ca0d084720ac" providerId="AD" clId="Web-{5F276527-12A8-4846-BFEE-16B01FD8119B}" dt="2023-11-16T18:48:37.218" v="5"/>
        <pc:sldMkLst>
          <pc:docMk/>
          <pc:sldMk cId="516387185" sldId="259"/>
        </pc:sldMkLst>
      </pc:sldChg>
      <pc:sldChg chg="addSp modSp new mod setBg">
        <pc:chgData name="Dongho Lee" userId="S::dongho.l@digipen.edu::8aebdf03-c859-47f8-a935-ca0d084720ac" providerId="AD" clId="Web-{5F276527-12A8-4846-BFEE-16B01FD8119B}" dt="2023-11-16T18:55:08.840" v="120" actId="20577"/>
        <pc:sldMkLst>
          <pc:docMk/>
          <pc:sldMk cId="24074535" sldId="260"/>
        </pc:sldMkLst>
        <pc:spChg chg="mod">
          <ac:chgData name="Dongho Lee" userId="S::dongho.l@digipen.edu::8aebdf03-c859-47f8-a935-ca0d084720ac" providerId="AD" clId="Web-{5F276527-12A8-4846-BFEE-16B01FD8119B}" dt="2023-11-16T18:55:08.840" v="120" actId="20577"/>
          <ac:spMkLst>
            <pc:docMk/>
            <pc:sldMk cId="24074535" sldId="260"/>
            <ac:spMk id="2" creationId="{794DD8BA-6DDF-AB97-3FAA-5368124C4E45}"/>
          </ac:spMkLst>
        </pc:spChg>
        <pc:spChg chg="mod">
          <ac:chgData name="Dongho Lee" userId="S::dongho.l@digipen.edu::8aebdf03-c859-47f8-a935-ca0d084720ac" providerId="AD" clId="Web-{5F276527-12A8-4846-BFEE-16B01FD8119B}" dt="2023-11-16T18:49:06.750" v="7"/>
          <ac:spMkLst>
            <pc:docMk/>
            <pc:sldMk cId="24074535" sldId="260"/>
            <ac:spMk id="3" creationId="{A0BCE15B-82BF-2379-C702-29DA5773701F}"/>
          </ac:spMkLst>
        </pc:spChg>
        <pc:spChg chg="add">
          <ac:chgData name="Dongho Lee" userId="S::dongho.l@digipen.edu::8aebdf03-c859-47f8-a935-ca0d084720ac" providerId="AD" clId="Web-{5F276527-12A8-4846-BFEE-16B01FD8119B}" dt="2023-11-16T18:49:06.750" v="7"/>
          <ac:spMkLst>
            <pc:docMk/>
            <pc:sldMk cId="24074535" sldId="260"/>
            <ac:spMk id="8" creationId="{D93C0950-3C3C-4FE9-BE59-DAF5AEF993AE}"/>
          </ac:spMkLst>
        </pc:spChg>
        <pc:spChg chg="add">
          <ac:chgData name="Dongho Lee" userId="S::dongho.l@digipen.edu::8aebdf03-c859-47f8-a935-ca0d084720ac" providerId="AD" clId="Web-{5F276527-12A8-4846-BFEE-16B01FD8119B}" dt="2023-11-16T18:49:06.750" v="7"/>
          <ac:spMkLst>
            <pc:docMk/>
            <pc:sldMk cId="24074535" sldId="260"/>
            <ac:spMk id="10" creationId="{4C415DDA-2676-413C-8636-3E46EB18FAAC}"/>
          </ac:spMkLst>
        </pc:spChg>
        <pc:spChg chg="add">
          <ac:chgData name="Dongho Lee" userId="S::dongho.l@digipen.edu::8aebdf03-c859-47f8-a935-ca0d084720ac" providerId="AD" clId="Web-{5F276527-12A8-4846-BFEE-16B01FD8119B}" dt="2023-11-16T18:49:06.750" v="7"/>
          <ac:spMkLst>
            <pc:docMk/>
            <pc:sldMk cId="24074535" sldId="260"/>
            <ac:spMk id="12" creationId="{9CD5FADB-FB52-448C-9702-2000373C298A}"/>
          </ac:spMkLst>
        </pc:spChg>
        <pc:spChg chg="add">
          <ac:chgData name="Dongho Lee" userId="S::dongho.l@digipen.edu::8aebdf03-c859-47f8-a935-ca0d084720ac" providerId="AD" clId="Web-{5F276527-12A8-4846-BFEE-16B01FD8119B}" dt="2023-11-16T18:49:06.750" v="7"/>
          <ac:spMkLst>
            <pc:docMk/>
            <pc:sldMk cId="24074535" sldId="260"/>
            <ac:spMk id="14" creationId="{30F2F495-5DE2-4DF5-8741-3841A9DE41B3}"/>
          </ac:spMkLst>
        </pc:spChg>
        <pc:spChg chg="add">
          <ac:chgData name="Dongho Lee" userId="S::dongho.l@digipen.edu::8aebdf03-c859-47f8-a935-ca0d084720ac" providerId="AD" clId="Web-{5F276527-12A8-4846-BFEE-16B01FD8119B}" dt="2023-11-16T18:49:06.750" v="7"/>
          <ac:spMkLst>
            <pc:docMk/>
            <pc:sldMk cId="24074535" sldId="260"/>
            <ac:spMk id="16" creationId="{6A740D2F-CBAA-486B-B578-F35085ECE7DE}"/>
          </ac:spMkLst>
        </pc:spChg>
      </pc:sldChg>
      <pc:sldChg chg="new">
        <pc:chgData name="Dongho Lee" userId="S::dongho.l@digipen.edu::8aebdf03-c859-47f8-a935-ca0d084720ac" providerId="AD" clId="Web-{5F276527-12A8-4846-BFEE-16B01FD8119B}" dt="2023-11-16T18:49:26.141" v="8"/>
        <pc:sldMkLst>
          <pc:docMk/>
          <pc:sldMk cId="3814633333" sldId="261"/>
        </pc:sldMkLst>
      </pc:sldChg>
      <pc:sldChg chg="new">
        <pc:chgData name="Dongho Lee" userId="S::dongho.l@digipen.edu::8aebdf03-c859-47f8-a935-ca0d084720ac" providerId="AD" clId="Web-{5F276527-12A8-4846-BFEE-16B01FD8119B}" dt="2023-11-16T18:49:26.954" v="9"/>
        <pc:sldMkLst>
          <pc:docMk/>
          <pc:sldMk cId="2084462167" sldId="262"/>
        </pc:sldMkLst>
      </pc:sldChg>
      <pc:sldChg chg="new">
        <pc:chgData name="Dongho Lee" userId="S::dongho.l@digipen.edu::8aebdf03-c859-47f8-a935-ca0d084720ac" providerId="AD" clId="Web-{5F276527-12A8-4846-BFEE-16B01FD8119B}" dt="2023-11-16T18:55:57.497" v="121"/>
        <pc:sldMkLst>
          <pc:docMk/>
          <pc:sldMk cId="1883289216" sldId="263"/>
        </pc:sldMkLst>
      </pc:sldChg>
      <pc:sldChg chg="addSp delSp modSp new mod setBg">
        <pc:chgData name="Dongho Lee" userId="S::dongho.l@digipen.edu::8aebdf03-c859-47f8-a935-ca0d084720ac" providerId="AD" clId="Web-{5F276527-12A8-4846-BFEE-16B01FD8119B}" dt="2023-11-16T19:02:09.728" v="135" actId="20577"/>
        <pc:sldMkLst>
          <pc:docMk/>
          <pc:sldMk cId="4292140468" sldId="264"/>
        </pc:sldMkLst>
        <pc:spChg chg="mod">
          <ac:chgData name="Dongho Lee" userId="S::dongho.l@digipen.edu::8aebdf03-c859-47f8-a935-ca0d084720ac" providerId="AD" clId="Web-{5F276527-12A8-4846-BFEE-16B01FD8119B}" dt="2023-11-16T19:02:09.728" v="135" actId="20577"/>
          <ac:spMkLst>
            <pc:docMk/>
            <pc:sldMk cId="4292140468" sldId="264"/>
            <ac:spMk id="2" creationId="{D7BCE5FB-947E-CCC2-1901-9458376D1347}"/>
          </ac:spMkLst>
        </pc:spChg>
        <pc:spChg chg="add del mod">
          <ac:chgData name="Dongho Lee" userId="S::dongho.l@digipen.edu::8aebdf03-c859-47f8-a935-ca0d084720ac" providerId="AD" clId="Web-{5F276527-12A8-4846-BFEE-16B01FD8119B}" dt="2023-11-16T18:57:27.531" v="133"/>
          <ac:spMkLst>
            <pc:docMk/>
            <pc:sldMk cId="4292140468" sldId="264"/>
            <ac:spMk id="3" creationId="{C48366D6-7F04-2DF2-C429-3876DD6EF008}"/>
          </ac:spMkLst>
        </pc:spChg>
        <pc:spChg chg="add del">
          <ac:chgData name="Dongho Lee" userId="S::dongho.l@digipen.edu::8aebdf03-c859-47f8-a935-ca0d084720ac" providerId="AD" clId="Web-{5F276527-12A8-4846-BFEE-16B01FD8119B}" dt="2023-11-16T18:56:22.186" v="128"/>
          <ac:spMkLst>
            <pc:docMk/>
            <pc:sldMk cId="4292140468" sldId="264"/>
            <ac:spMk id="9" creationId="{30901EA4-6CA0-4A64-939C-F76E88D155AA}"/>
          </ac:spMkLst>
        </pc:spChg>
        <pc:spChg chg="add del">
          <ac:chgData name="Dongho Lee" userId="S::dongho.l@digipen.edu::8aebdf03-c859-47f8-a935-ca0d084720ac" providerId="AD" clId="Web-{5F276527-12A8-4846-BFEE-16B01FD8119B}" dt="2023-11-16T18:56:22.186" v="128"/>
          <ac:spMkLst>
            <pc:docMk/>
            <pc:sldMk cId="4292140468" sldId="264"/>
            <ac:spMk id="11" creationId="{7E3B2BA1-50FC-4574-838F-AB0B5B93B91D}"/>
          </ac:spMkLst>
        </pc:spChg>
        <pc:spChg chg="add del">
          <ac:chgData name="Dongho Lee" userId="S::dongho.l@digipen.edu::8aebdf03-c859-47f8-a935-ca0d084720ac" providerId="AD" clId="Web-{5F276527-12A8-4846-BFEE-16B01FD8119B}" dt="2023-11-16T18:57:15.047" v="130"/>
          <ac:spMkLst>
            <pc:docMk/>
            <pc:sldMk cId="4292140468" sldId="264"/>
            <ac:spMk id="13" creationId="{C7846A0D-19A4-4F64-B17F-AB38D3F47143}"/>
          </ac:spMkLst>
        </pc:spChg>
        <pc:spChg chg="add del">
          <ac:chgData name="Dongho Lee" userId="S::dongho.l@digipen.edu::8aebdf03-c859-47f8-a935-ca0d084720ac" providerId="AD" clId="Web-{5F276527-12A8-4846-BFEE-16B01FD8119B}" dt="2023-11-16T18:57:15.047" v="130"/>
          <ac:spMkLst>
            <pc:docMk/>
            <pc:sldMk cId="4292140468" sldId="264"/>
            <ac:spMk id="14" creationId="{AE192E3E-68A9-4F36-936C-1C8D0B9EF132}"/>
          </ac:spMkLst>
        </pc:spChg>
        <pc:spChg chg="add del">
          <ac:chgData name="Dongho Lee" userId="S::dongho.l@digipen.edu::8aebdf03-c859-47f8-a935-ca0d084720ac" providerId="AD" clId="Web-{5F276527-12A8-4846-BFEE-16B01FD8119B}" dt="2023-11-16T18:57:15.047" v="130"/>
          <ac:spMkLst>
            <pc:docMk/>
            <pc:sldMk cId="4292140468" sldId="264"/>
            <ac:spMk id="15" creationId="{25F947E4-EC36-4578-B5D9-94F6C7AA9FE8}"/>
          </ac:spMkLst>
        </pc:spChg>
        <pc:spChg chg="add">
          <ac:chgData name="Dongho Lee" userId="S::dongho.l@digipen.edu::8aebdf03-c859-47f8-a935-ca0d084720ac" providerId="AD" clId="Web-{5F276527-12A8-4846-BFEE-16B01FD8119B}" dt="2023-11-16T18:57:27.531" v="133"/>
          <ac:spMkLst>
            <pc:docMk/>
            <pc:sldMk cId="4292140468" sldId="264"/>
            <ac:spMk id="17" creationId="{C6D1572E-35F2-4C21-AA69-B57A24824991}"/>
          </ac:spMkLst>
        </pc:spChg>
        <pc:spChg chg="add del">
          <ac:chgData name="Dongho Lee" userId="S::dongho.l@digipen.edu::8aebdf03-c859-47f8-a935-ca0d084720ac" providerId="AD" clId="Web-{5F276527-12A8-4846-BFEE-16B01FD8119B}" dt="2023-11-16T18:57:27.500" v="132"/>
          <ac:spMkLst>
            <pc:docMk/>
            <pc:sldMk cId="4292140468" sldId="264"/>
            <ac:spMk id="18" creationId="{AE192E3E-68A9-4F36-936C-1C8D0B9EF132}"/>
          </ac:spMkLst>
        </pc:spChg>
        <pc:spChg chg="add del">
          <ac:chgData name="Dongho Lee" userId="S::dongho.l@digipen.edu::8aebdf03-c859-47f8-a935-ca0d084720ac" providerId="AD" clId="Web-{5F276527-12A8-4846-BFEE-16B01FD8119B}" dt="2023-11-16T18:57:27.500" v="132"/>
          <ac:spMkLst>
            <pc:docMk/>
            <pc:sldMk cId="4292140468" sldId="264"/>
            <ac:spMk id="19" creationId="{FDE3B669-D0C6-43C4-9D0E-ED152B12DA46}"/>
          </ac:spMkLst>
        </pc:spChg>
        <pc:spChg chg="add del">
          <ac:chgData name="Dongho Lee" userId="S::dongho.l@digipen.edu::8aebdf03-c859-47f8-a935-ca0d084720ac" providerId="AD" clId="Web-{5F276527-12A8-4846-BFEE-16B01FD8119B}" dt="2023-11-16T18:57:27.500" v="132"/>
          <ac:spMkLst>
            <pc:docMk/>
            <pc:sldMk cId="4292140468" sldId="264"/>
            <ac:spMk id="21" creationId="{C6D1572E-35F2-4C21-AA69-B57A24824991}"/>
          </ac:spMkLst>
        </pc:spChg>
        <pc:spChg chg="add">
          <ac:chgData name="Dongho Lee" userId="S::dongho.l@digipen.edu::8aebdf03-c859-47f8-a935-ca0d084720ac" providerId="AD" clId="Web-{5F276527-12A8-4846-BFEE-16B01FD8119B}" dt="2023-11-16T18:57:27.531" v="133"/>
          <ac:spMkLst>
            <pc:docMk/>
            <pc:sldMk cId="4292140468" sldId="264"/>
            <ac:spMk id="23" creationId="{AE192E3E-68A9-4F36-936C-1C8D0B9EF132}"/>
          </ac:spMkLst>
        </pc:spChg>
        <pc:spChg chg="add">
          <ac:chgData name="Dongho Lee" userId="S::dongho.l@digipen.edu::8aebdf03-c859-47f8-a935-ca0d084720ac" providerId="AD" clId="Web-{5F276527-12A8-4846-BFEE-16B01FD8119B}" dt="2023-11-16T18:57:27.531" v="133"/>
          <ac:spMkLst>
            <pc:docMk/>
            <pc:sldMk cId="4292140468" sldId="264"/>
            <ac:spMk id="24" creationId="{FDE3B669-D0C6-43C4-9D0E-ED152B12DA46}"/>
          </ac:spMkLst>
        </pc:spChg>
        <pc:spChg chg="add">
          <ac:chgData name="Dongho Lee" userId="S::dongho.l@digipen.edu::8aebdf03-c859-47f8-a935-ca0d084720ac" providerId="AD" clId="Web-{5F276527-12A8-4846-BFEE-16B01FD8119B}" dt="2023-11-16T18:57:27.531" v="133"/>
          <ac:spMkLst>
            <pc:docMk/>
            <pc:sldMk cId="4292140468" sldId="264"/>
            <ac:spMk id="26" creationId="{DF3EB82E-2C98-4DF3-A47D-8C0E5CEBBDE9}"/>
          </ac:spMkLst>
        </pc:spChg>
        <pc:spChg chg="add">
          <ac:chgData name="Dongho Lee" userId="S::dongho.l@digipen.edu::8aebdf03-c859-47f8-a935-ca0d084720ac" providerId="AD" clId="Web-{5F276527-12A8-4846-BFEE-16B01FD8119B}" dt="2023-11-16T18:57:27.531" v="133"/>
          <ac:spMkLst>
            <pc:docMk/>
            <pc:sldMk cId="4292140468" sldId="264"/>
            <ac:spMk id="27" creationId="{4D169092-DCBB-417F-A67D-ADE032800617}"/>
          </ac:spMkLst>
        </pc:spChg>
        <pc:picChg chg="add del">
          <ac:chgData name="Dongho Lee" userId="S::dongho.l@digipen.edu::8aebdf03-c859-47f8-a935-ca0d084720ac" providerId="AD" clId="Web-{5F276527-12A8-4846-BFEE-16B01FD8119B}" dt="2023-11-16T18:56:22.186" v="128"/>
          <ac:picMkLst>
            <pc:docMk/>
            <pc:sldMk cId="4292140468" sldId="264"/>
            <ac:picMk id="5" creationId="{F4BBF459-E7EE-2809-0476-9DB6BDCAD67E}"/>
          </ac:picMkLst>
        </pc:picChg>
        <pc:picChg chg="add del">
          <ac:chgData name="Dongho Lee" userId="S::dongho.l@digipen.edu::8aebdf03-c859-47f8-a935-ca0d084720ac" providerId="AD" clId="Web-{5F276527-12A8-4846-BFEE-16B01FD8119B}" dt="2023-11-16T18:57:15.047" v="130"/>
          <ac:picMkLst>
            <pc:docMk/>
            <pc:sldMk cId="4292140468" sldId="264"/>
            <ac:picMk id="16" creationId="{28FD4575-3722-05AC-D168-F434A3857114}"/>
          </ac:picMkLst>
        </pc:picChg>
        <pc:picChg chg="add del">
          <ac:chgData name="Dongho Lee" userId="S::dongho.l@digipen.edu::8aebdf03-c859-47f8-a935-ca0d084720ac" providerId="AD" clId="Web-{5F276527-12A8-4846-BFEE-16B01FD8119B}" dt="2023-11-16T18:57:27.500" v="132"/>
          <ac:picMkLst>
            <pc:docMk/>
            <pc:sldMk cId="4292140468" sldId="264"/>
            <ac:picMk id="20" creationId="{7E0979CB-DF1A-3E0F-38B6-44FA6DBF13CA}"/>
          </ac:picMkLst>
        </pc:picChg>
        <pc:picChg chg="add">
          <ac:chgData name="Dongho Lee" userId="S::dongho.l@digipen.edu::8aebdf03-c859-47f8-a935-ca0d084720ac" providerId="AD" clId="Web-{5F276527-12A8-4846-BFEE-16B01FD8119B}" dt="2023-11-16T18:57:27.531" v="133"/>
          <ac:picMkLst>
            <pc:docMk/>
            <pc:sldMk cId="4292140468" sldId="264"/>
            <ac:picMk id="25" creationId="{65E7D0D8-005C-F119-3A6E-E4DA90FF9848}"/>
          </ac:picMkLst>
        </pc:picChg>
      </pc:sldChg>
      <pc:sldMasterChg chg="del delSldLayout">
        <pc:chgData name="Dongho Lee" userId="S::dongho.l@digipen.edu::8aebdf03-c859-47f8-a935-ca0d084720ac" providerId="AD" clId="Web-{5F276527-12A8-4846-BFEE-16B01FD8119B}" dt="2023-11-16T18:47:53.857" v="1"/>
        <pc:sldMasterMkLst>
          <pc:docMk/>
          <pc:sldMasterMk cId="2460954070" sldId="2147483660"/>
        </pc:sldMasterMkLst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Dongho Lee" userId="S::dongho.l@digipen.edu::8aebdf03-c859-47f8-a935-ca0d084720ac" providerId="AD" clId="Web-{5F276527-12A8-4846-BFEE-16B01FD8119B}" dt="2023-11-16T18:47:53.857" v="1"/>
        <pc:sldMasterMkLst>
          <pc:docMk/>
          <pc:sldMasterMk cId="246678491" sldId="2147483737"/>
        </pc:sldMasterMkLst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3150537029" sldId="2147483726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2762685494" sldId="2147483727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300127222" sldId="2147483728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3026582248" sldId="2147483729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2317062587" sldId="2147483730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758533636" sldId="2147483731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3970457561" sldId="2147483732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3095567578" sldId="2147483733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1757805740" sldId="2147483734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2141990810" sldId="2147483735"/>
          </pc:sldLayoutMkLst>
        </pc:sldLayoutChg>
        <pc:sldLayoutChg chg="add">
          <pc:chgData name="Dongho Lee" userId="S::dongho.l@digipen.edu::8aebdf03-c859-47f8-a935-ca0d084720ac" providerId="AD" clId="Web-{5F276527-12A8-4846-BFEE-16B01FD8119B}" dt="2023-11-16T18:47:53.857" v="1"/>
          <pc:sldLayoutMkLst>
            <pc:docMk/>
            <pc:sldMasterMk cId="246678491" sldId="2147483737"/>
            <pc:sldLayoutMk cId="2304471089" sldId="2147483736"/>
          </pc:sldLayoutMkLst>
        </pc:sldLayoutChg>
      </pc:sldMasterChg>
    </pc:docChg>
  </pc:docChgLst>
  <pc:docChgLst>
    <pc:chgData name="Mahin Goban" userId="S::mahin.g@digipen.edu::8f3527e3-1d2e-400a-a33f-1b4d73bf9b28" providerId="AD" clId="Web-{54EF52BF-0534-450B-B481-E82B206FDBBF}"/>
    <pc:docChg chg="modSld">
      <pc:chgData name="Mahin Goban" userId="S::mahin.g@digipen.edu::8f3527e3-1d2e-400a-a33f-1b4d73bf9b28" providerId="AD" clId="Web-{54EF52BF-0534-450B-B481-E82B206FDBBF}" dt="2023-11-24T03:50:33.418" v="6"/>
      <pc:docMkLst>
        <pc:docMk/>
      </pc:docMkLst>
      <pc:sldChg chg="delSp delAnim">
        <pc:chgData name="Mahin Goban" userId="S::mahin.g@digipen.edu::8f3527e3-1d2e-400a-a33f-1b4d73bf9b28" providerId="AD" clId="Web-{54EF52BF-0534-450B-B481-E82B206FDBBF}" dt="2023-11-24T03:50:33.418" v="6"/>
        <pc:sldMkLst>
          <pc:docMk/>
          <pc:sldMk cId="3814633333" sldId="261"/>
        </pc:sldMkLst>
        <pc:picChg chg="del">
          <ac:chgData name="Mahin Goban" userId="S::mahin.g@digipen.edu::8f3527e3-1d2e-400a-a33f-1b4d73bf9b28" providerId="AD" clId="Web-{54EF52BF-0534-450B-B481-E82B206FDBBF}" dt="2023-11-24T03:50:20.246" v="0"/>
          <ac:picMkLst>
            <pc:docMk/>
            <pc:sldMk cId="3814633333" sldId="261"/>
            <ac:picMk id="8" creationId="{FF11F61E-0F5B-7246-011A-088B9AC25DB8}"/>
          </ac:picMkLst>
        </pc:picChg>
      </pc:sldChg>
    </pc:docChg>
  </pc:docChgLst>
  <pc:docChgLst>
    <pc:chgData name="Dongho Lee" userId="S::dongho.l@digipen.edu::8aebdf03-c859-47f8-a935-ca0d084720ac" providerId="AD" clId="Web-{AB0945D6-7716-40D3-A08A-3F490089FB31}"/>
    <pc:docChg chg="modSld">
      <pc:chgData name="Dongho Lee" userId="S::dongho.l@digipen.edu::8aebdf03-c859-47f8-a935-ca0d084720ac" providerId="AD" clId="Web-{AB0945D6-7716-40D3-A08A-3F490089FB31}" dt="2023-11-22T08:21:22.787" v="55"/>
      <pc:docMkLst>
        <pc:docMk/>
      </pc:docMkLst>
      <pc:sldChg chg="addAnim">
        <pc:chgData name="Dongho Lee" userId="S::dongho.l@digipen.edu::8aebdf03-c859-47f8-a935-ca0d084720ac" providerId="AD" clId="Web-{AB0945D6-7716-40D3-A08A-3F490089FB31}" dt="2023-11-22T08:21:22.787" v="55"/>
        <pc:sldMkLst>
          <pc:docMk/>
          <pc:sldMk cId="231427104" sldId="268"/>
        </pc:sldMkLst>
      </pc:sldChg>
      <pc:sldChg chg="addSp modSp modTransition addAnim delAnim">
        <pc:chgData name="Dongho Lee" userId="S::dongho.l@digipen.edu::8aebdf03-c859-47f8-a935-ca0d084720ac" providerId="AD" clId="Web-{AB0945D6-7716-40D3-A08A-3F490089FB31}" dt="2023-11-22T08:21:06.552" v="54"/>
        <pc:sldMkLst>
          <pc:docMk/>
          <pc:sldMk cId="1510744664" sldId="269"/>
        </pc:sldMkLst>
        <pc:spChg chg="add mod">
          <ac:chgData name="Dongho Lee" userId="S::dongho.l@digipen.edu::8aebdf03-c859-47f8-a935-ca0d084720ac" providerId="AD" clId="Web-{AB0945D6-7716-40D3-A08A-3F490089FB31}" dt="2023-11-22T08:20:10.707" v="45" actId="14100"/>
          <ac:spMkLst>
            <pc:docMk/>
            <pc:sldMk cId="1510744664" sldId="269"/>
            <ac:spMk id="3" creationId="{9349B5B8-880C-5F8C-5EDF-B6E50867AAE4}"/>
          </ac:spMkLst>
        </pc:spChg>
        <pc:spChg chg="mod">
          <ac:chgData name="Dongho Lee" userId="S::dongho.l@digipen.edu::8aebdf03-c859-47f8-a935-ca0d084720ac" providerId="AD" clId="Web-{AB0945D6-7716-40D3-A08A-3F490089FB31}" dt="2023-11-22T08:20:15.441" v="47" actId="14100"/>
          <ac:spMkLst>
            <pc:docMk/>
            <pc:sldMk cId="1510744664" sldId="269"/>
            <ac:spMk id="7" creationId="{257B114F-B251-B1C0-58AE-518FBB983985}"/>
          </ac:spMkLst>
        </pc:spChg>
        <pc:spChg chg="add mod">
          <ac:chgData name="Dongho Lee" userId="S::dongho.l@digipen.edu::8aebdf03-c859-47f8-a935-ca0d084720ac" providerId="AD" clId="Web-{AB0945D6-7716-40D3-A08A-3F490089FB31}" dt="2023-11-22T08:20:01.175" v="41" actId="1076"/>
          <ac:spMkLst>
            <pc:docMk/>
            <pc:sldMk cId="1510744664" sldId="269"/>
            <ac:spMk id="8" creationId="{868F0F4F-247F-DF0A-9B4E-7F76A114FB0C}"/>
          </ac:spMkLst>
        </pc:spChg>
        <pc:spChg chg="add mod">
          <ac:chgData name="Dongho Lee" userId="S::dongho.l@digipen.edu::8aebdf03-c859-47f8-a935-ca0d084720ac" providerId="AD" clId="Web-{AB0945D6-7716-40D3-A08A-3F490089FB31}" dt="2023-11-22T08:20:03.113" v="42" actId="1076"/>
          <ac:spMkLst>
            <pc:docMk/>
            <pc:sldMk cId="1510744664" sldId="269"/>
            <ac:spMk id="9" creationId="{FDD68A2B-4A0B-E47F-34D5-6A145154F8A2}"/>
          </ac:spMkLst>
        </pc:spChg>
      </pc:sldChg>
    </pc:docChg>
  </pc:docChgLst>
  <pc:docChgLst>
    <pc:chgData name="Mahin Goban" userId="S::mahin.g@digipen.edu::8f3527e3-1d2e-400a-a33f-1b4d73bf9b28" providerId="AD" clId="Web-{4F9B17D0-4D2C-44EC-8652-57B6B7C5D3F3}"/>
    <pc:docChg chg="delSld modSld">
      <pc:chgData name="Mahin Goban" userId="S::mahin.g@digipen.edu::8f3527e3-1d2e-400a-a33f-1b4d73bf9b28" providerId="AD" clId="Web-{4F9B17D0-4D2C-44EC-8652-57B6B7C5D3F3}" dt="2023-11-22T20:07:15.991" v="1"/>
      <pc:docMkLst>
        <pc:docMk/>
      </pc:docMkLst>
      <pc:sldChg chg="modSp">
        <pc:chgData name="Mahin Goban" userId="S::mahin.g@digipen.edu::8f3527e3-1d2e-400a-a33f-1b4d73bf9b28" providerId="AD" clId="Web-{4F9B17D0-4D2C-44EC-8652-57B6B7C5D3F3}" dt="2023-11-22T20:06:37.256" v="0" actId="20577"/>
        <pc:sldMkLst>
          <pc:docMk/>
          <pc:sldMk cId="2529819967" sldId="256"/>
        </pc:sldMkLst>
        <pc:spChg chg="mod">
          <ac:chgData name="Mahin Goban" userId="S::mahin.g@digipen.edu::8f3527e3-1d2e-400a-a33f-1b4d73bf9b28" providerId="AD" clId="Web-{4F9B17D0-4D2C-44EC-8652-57B6B7C5D3F3}" dt="2023-11-22T20:06:37.256" v="0" actId="20577"/>
          <ac:spMkLst>
            <pc:docMk/>
            <pc:sldMk cId="2529819967" sldId="256"/>
            <ac:spMk id="2" creationId="{09812A5B-E8A4-53C3-BD8B-AF5A673AF395}"/>
          </ac:spMkLst>
        </pc:spChg>
      </pc:sldChg>
      <pc:sldChg chg="del">
        <pc:chgData name="Mahin Goban" userId="S::mahin.g@digipen.edu::8f3527e3-1d2e-400a-a33f-1b4d73bf9b28" providerId="AD" clId="Web-{4F9B17D0-4D2C-44EC-8652-57B6B7C5D3F3}" dt="2023-11-22T20:07:15.991" v="1"/>
        <pc:sldMkLst>
          <pc:docMk/>
          <pc:sldMk cId="1159909086" sldId="257"/>
        </pc:sldMkLst>
      </pc:sldChg>
    </pc:docChg>
  </pc:docChgLst>
  <pc:docChgLst>
    <pc:chgData name="Dongho Lee" userId="S::dongho.l@digipen.edu::8aebdf03-c859-47f8-a935-ca0d084720ac" providerId="AD" clId="Web-{E611258C-C7F7-4366-9663-89BA3B922D73}"/>
    <pc:docChg chg="modSld">
      <pc:chgData name="Dongho Lee" userId="S::dongho.l@digipen.edu::8aebdf03-c859-47f8-a935-ca0d084720ac" providerId="AD" clId="Web-{E611258C-C7F7-4366-9663-89BA3B922D73}" dt="2023-11-22T03:08:38.652" v="49" actId="1076"/>
      <pc:docMkLst>
        <pc:docMk/>
      </pc:docMkLst>
      <pc:sldChg chg="modSp">
        <pc:chgData name="Dongho Lee" userId="S::dongho.l@digipen.edu::8aebdf03-c859-47f8-a935-ca0d084720ac" providerId="AD" clId="Web-{E611258C-C7F7-4366-9663-89BA3B922D73}" dt="2023-11-22T03:08:38.652" v="49" actId="1076"/>
        <pc:sldMkLst>
          <pc:docMk/>
          <pc:sldMk cId="1960505418" sldId="258"/>
        </pc:sldMkLst>
        <pc:spChg chg="mod">
          <ac:chgData name="Dongho Lee" userId="S::dongho.l@digipen.edu::8aebdf03-c859-47f8-a935-ca0d084720ac" providerId="AD" clId="Web-{E611258C-C7F7-4366-9663-89BA3B922D73}" dt="2023-11-22T03:07:18.024" v="42" actId="20577"/>
          <ac:spMkLst>
            <pc:docMk/>
            <pc:sldMk cId="1960505418" sldId="258"/>
            <ac:spMk id="2" creationId="{2CB16243-0B4C-0B98-2DFF-D1759D23AE46}"/>
          </ac:spMkLst>
        </pc:spChg>
        <pc:spChg chg="mod">
          <ac:chgData name="Dongho Lee" userId="S::dongho.l@digipen.edu::8aebdf03-c859-47f8-a935-ca0d084720ac" providerId="AD" clId="Web-{E611258C-C7F7-4366-9663-89BA3B922D73}" dt="2023-11-22T03:08:38.652" v="49" actId="1076"/>
          <ac:spMkLst>
            <pc:docMk/>
            <pc:sldMk cId="1960505418" sldId="258"/>
            <ac:spMk id="4" creationId="{EA3DE2AB-5252-59A6-7384-0189C75FE867}"/>
          </ac:spMkLst>
        </pc:spChg>
      </pc:sldChg>
      <pc:sldChg chg="modSp">
        <pc:chgData name="Dongho Lee" userId="S::dongho.l@digipen.edu::8aebdf03-c859-47f8-a935-ca0d084720ac" providerId="AD" clId="Web-{E611258C-C7F7-4366-9663-89BA3B922D73}" dt="2023-11-22T03:07:49.353" v="45" actId="20577"/>
        <pc:sldMkLst>
          <pc:docMk/>
          <pc:sldMk cId="24074535" sldId="260"/>
        </pc:sldMkLst>
        <pc:spChg chg="mod">
          <ac:chgData name="Dongho Lee" userId="S::dongho.l@digipen.edu::8aebdf03-c859-47f8-a935-ca0d084720ac" providerId="AD" clId="Web-{E611258C-C7F7-4366-9663-89BA3B922D73}" dt="2023-11-22T03:07:49.353" v="45" actId="20577"/>
          <ac:spMkLst>
            <pc:docMk/>
            <pc:sldMk cId="24074535" sldId="260"/>
            <ac:spMk id="3" creationId="{A0BCE15B-82BF-2379-C702-29DA5773701F}"/>
          </ac:spMkLst>
        </pc:spChg>
      </pc:sldChg>
    </pc:docChg>
  </pc:docChgLst>
  <pc:docChgLst>
    <pc:chgData name="Mahin Goban" userId="S::mahin.g@digipen.edu::8f3527e3-1d2e-400a-a33f-1b4d73bf9b28" providerId="AD" clId="Web-{72A3C687-6013-44B6-BF02-7DF413334675}"/>
    <pc:docChg chg="modSld">
      <pc:chgData name="Mahin Goban" userId="S::mahin.g@digipen.edu::8f3527e3-1d2e-400a-a33f-1b4d73bf9b28" providerId="AD" clId="Web-{72A3C687-6013-44B6-BF02-7DF413334675}" dt="2023-11-21T18:39:53.939" v="27"/>
      <pc:docMkLst>
        <pc:docMk/>
      </pc:docMkLst>
      <pc:sldChg chg="modSp addAnim delAnim">
        <pc:chgData name="Mahin Goban" userId="S::mahin.g@digipen.edu::8f3527e3-1d2e-400a-a33f-1b4d73bf9b28" providerId="AD" clId="Web-{72A3C687-6013-44B6-BF02-7DF413334675}" dt="2023-11-21T18:39:53.939" v="27"/>
        <pc:sldMkLst>
          <pc:docMk/>
          <pc:sldMk cId="24074535" sldId="260"/>
        </pc:sldMkLst>
        <pc:spChg chg="mod">
          <ac:chgData name="Mahin Goban" userId="S::mahin.g@digipen.edu::8f3527e3-1d2e-400a-a33f-1b4d73bf9b28" providerId="AD" clId="Web-{72A3C687-6013-44B6-BF02-7DF413334675}" dt="2023-11-21T18:39:13.484" v="25" actId="20577"/>
          <ac:spMkLst>
            <pc:docMk/>
            <pc:sldMk cId="24074535" sldId="260"/>
            <ac:spMk id="3" creationId="{A0BCE15B-82BF-2379-C702-29DA5773701F}"/>
          </ac:spMkLst>
        </pc:spChg>
      </pc:sldChg>
    </pc:docChg>
  </pc:docChgLst>
  <pc:docChgLst>
    <pc:chgData name="Mahin Goban" userId="S::mahin.g@digipen.edu::8f3527e3-1d2e-400a-a33f-1b4d73bf9b28" providerId="AD" clId="Web-{29B2D1B3-DACB-4D59-81CB-591580403A8E}"/>
    <pc:docChg chg="modSld">
      <pc:chgData name="Mahin Goban" userId="S::mahin.g@digipen.edu::8f3527e3-1d2e-400a-a33f-1b4d73bf9b28" providerId="AD" clId="Web-{29B2D1B3-DACB-4D59-81CB-591580403A8E}" dt="2023-11-23T22:02:13.217" v="36" actId="20577"/>
      <pc:docMkLst>
        <pc:docMk/>
      </pc:docMkLst>
      <pc:sldChg chg="modSp">
        <pc:chgData name="Mahin Goban" userId="S::mahin.g@digipen.edu::8f3527e3-1d2e-400a-a33f-1b4d73bf9b28" providerId="AD" clId="Web-{29B2D1B3-DACB-4D59-81CB-591580403A8E}" dt="2023-11-23T22:02:13.217" v="36" actId="20577"/>
        <pc:sldMkLst>
          <pc:docMk/>
          <pc:sldMk cId="4040345970" sldId="265"/>
        </pc:sldMkLst>
        <pc:spChg chg="mod">
          <ac:chgData name="Mahin Goban" userId="S::mahin.g@digipen.edu::8f3527e3-1d2e-400a-a33f-1b4d73bf9b28" providerId="AD" clId="Web-{29B2D1B3-DACB-4D59-81CB-591580403A8E}" dt="2023-11-23T22:02:13.217" v="36" actId="20577"/>
          <ac:spMkLst>
            <pc:docMk/>
            <pc:sldMk cId="4040345970" sldId="265"/>
            <ac:spMk id="48" creationId="{6B5DAFE1-F84F-C09E-2EA0-8BD9C75BCF5B}"/>
          </ac:spMkLst>
        </pc:spChg>
      </pc:sldChg>
    </pc:docChg>
  </pc:docChgLst>
  <pc:docChgLst>
    <pc:chgData name="Mahin Goban" userId="S::mahin.g@digipen.edu::8f3527e3-1d2e-400a-a33f-1b4d73bf9b28" providerId="AD" clId="Web-{E365F53C-1A4C-4773-86EF-528B09E140A8}"/>
    <pc:docChg chg="addSld modSld">
      <pc:chgData name="Mahin Goban" userId="S::mahin.g@digipen.edu::8f3527e3-1d2e-400a-a33f-1b4d73bf9b28" providerId="AD" clId="Web-{E365F53C-1A4C-4773-86EF-528B09E140A8}" dt="2023-11-24T00:26:16.128" v="228" actId="1076"/>
      <pc:docMkLst>
        <pc:docMk/>
      </pc:docMkLst>
      <pc:sldChg chg="delSp modSp addAnim delAnim modNotes">
        <pc:chgData name="Mahin Goban" userId="S::mahin.g@digipen.edu::8f3527e3-1d2e-400a-a33f-1b4d73bf9b28" providerId="AD" clId="Web-{E365F53C-1A4C-4773-86EF-528B09E140A8}" dt="2023-11-24T00:23:32.732" v="199" actId="1076"/>
        <pc:sldMkLst>
          <pc:docMk/>
          <pc:sldMk cId="24074535" sldId="260"/>
        </pc:sldMkLst>
        <pc:spChg chg="mod">
          <ac:chgData name="Mahin Goban" userId="S::mahin.g@digipen.edu::8f3527e3-1d2e-400a-a33f-1b4d73bf9b28" providerId="AD" clId="Web-{E365F53C-1A4C-4773-86EF-528B09E140A8}" dt="2023-11-24T00:23:32.732" v="199" actId="1076"/>
          <ac:spMkLst>
            <pc:docMk/>
            <pc:sldMk cId="24074535" sldId="260"/>
            <ac:spMk id="2" creationId="{794DD8BA-6DDF-AB97-3FAA-5368124C4E45}"/>
          </ac:spMkLst>
        </pc:spChg>
        <pc:spChg chg="mod">
          <ac:chgData name="Mahin Goban" userId="S::mahin.g@digipen.edu::8f3527e3-1d2e-400a-a33f-1b4d73bf9b28" providerId="AD" clId="Web-{E365F53C-1A4C-4773-86EF-528B09E140A8}" dt="2023-11-24T00:19:30.006" v="134" actId="20577"/>
          <ac:spMkLst>
            <pc:docMk/>
            <pc:sldMk cId="24074535" sldId="260"/>
            <ac:spMk id="3" creationId="{A0BCE15B-82BF-2379-C702-29DA5773701F}"/>
          </ac:spMkLst>
        </pc:spChg>
        <pc:spChg chg="del">
          <ac:chgData name="Mahin Goban" userId="S::mahin.g@digipen.edu::8f3527e3-1d2e-400a-a33f-1b4d73bf9b28" providerId="AD" clId="Web-{E365F53C-1A4C-4773-86EF-528B09E140A8}" dt="2023-11-24T00:17:53.721" v="86"/>
          <ac:spMkLst>
            <pc:docMk/>
            <pc:sldMk cId="24074535" sldId="260"/>
            <ac:spMk id="4" creationId="{BE7906AD-D69B-9C29-76DF-046585DDAEDC}"/>
          </ac:spMkLst>
        </pc:spChg>
      </pc:sldChg>
      <pc:sldChg chg="modNotes">
        <pc:chgData name="Mahin Goban" userId="S::mahin.g@digipen.edu::8f3527e3-1d2e-400a-a33f-1b4d73bf9b28" providerId="AD" clId="Web-{E365F53C-1A4C-4773-86EF-528B09E140A8}" dt="2023-11-24T00:23:20.856" v="198"/>
        <pc:sldMkLst>
          <pc:docMk/>
          <pc:sldMk cId="2084462167" sldId="262"/>
        </pc:sldMkLst>
      </pc:sldChg>
      <pc:sldChg chg="addSp delSp modSp">
        <pc:chgData name="Mahin Goban" userId="S::mahin.g@digipen.edu::8f3527e3-1d2e-400a-a33f-1b4d73bf9b28" providerId="AD" clId="Web-{E365F53C-1A4C-4773-86EF-528B09E140A8}" dt="2023-11-24T00:25:43.267" v="223" actId="1076"/>
        <pc:sldMkLst>
          <pc:docMk/>
          <pc:sldMk cId="4040345970" sldId="265"/>
        </pc:sldMkLst>
        <pc:spChg chg="del mod">
          <ac:chgData name="Mahin Goban" userId="S::mahin.g@digipen.edu::8f3527e3-1d2e-400a-a33f-1b4d73bf9b28" providerId="AD" clId="Web-{E365F53C-1A4C-4773-86EF-528B09E140A8}" dt="2023-11-24T00:24:47.203" v="208"/>
          <ac:spMkLst>
            <pc:docMk/>
            <pc:sldMk cId="4040345970" sldId="265"/>
            <ac:spMk id="2" creationId="{B3F24DEC-722D-24FC-D7E6-2A08211229B4}"/>
          </ac:spMkLst>
        </pc:spChg>
        <pc:spChg chg="add mod">
          <ac:chgData name="Mahin Goban" userId="S::mahin.g@digipen.edu::8f3527e3-1d2e-400a-a33f-1b4d73bf9b28" providerId="AD" clId="Web-{E365F53C-1A4C-4773-86EF-528B09E140A8}" dt="2023-11-24T00:25:26.610" v="222" actId="20577"/>
          <ac:spMkLst>
            <pc:docMk/>
            <pc:sldMk cId="4040345970" sldId="265"/>
            <ac:spMk id="4" creationId="{EE6F6FDD-D5D4-B9AE-97AD-75F12349116D}"/>
          </ac:spMkLst>
        </pc:spChg>
        <pc:spChg chg="add del mod">
          <ac:chgData name="Mahin Goban" userId="S::mahin.g@digipen.edu::8f3527e3-1d2e-400a-a33f-1b4d73bf9b28" providerId="AD" clId="Web-{E365F53C-1A4C-4773-86EF-528B09E140A8}" dt="2023-11-24T00:24:50.734" v="210"/>
          <ac:spMkLst>
            <pc:docMk/>
            <pc:sldMk cId="4040345970" sldId="265"/>
            <ac:spMk id="6" creationId="{8388C077-B7FA-88D5-BDD1-6FE0A9F8B00C}"/>
          </ac:spMkLst>
        </pc:spChg>
        <pc:spChg chg="mod">
          <ac:chgData name="Mahin Goban" userId="S::mahin.g@digipen.edu::8f3527e3-1d2e-400a-a33f-1b4d73bf9b28" providerId="AD" clId="Web-{E365F53C-1A4C-4773-86EF-528B09E140A8}" dt="2023-11-24T00:25:43.267" v="223" actId="1076"/>
          <ac:spMkLst>
            <pc:docMk/>
            <pc:sldMk cId="4040345970" sldId="265"/>
            <ac:spMk id="48" creationId="{6B5DAFE1-F84F-C09E-2EA0-8BD9C75BCF5B}"/>
          </ac:spMkLst>
        </pc:spChg>
      </pc:sldChg>
      <pc:sldChg chg="modSp">
        <pc:chgData name="Mahin Goban" userId="S::mahin.g@digipen.edu::8f3527e3-1d2e-400a-a33f-1b4d73bf9b28" providerId="AD" clId="Web-{E365F53C-1A4C-4773-86EF-528B09E140A8}" dt="2023-11-24T00:26:16.128" v="228" actId="1076"/>
        <pc:sldMkLst>
          <pc:docMk/>
          <pc:sldMk cId="1707171569" sldId="266"/>
        </pc:sldMkLst>
        <pc:spChg chg="mod">
          <ac:chgData name="Mahin Goban" userId="S::mahin.g@digipen.edu::8f3527e3-1d2e-400a-a33f-1b4d73bf9b28" providerId="AD" clId="Web-{E365F53C-1A4C-4773-86EF-528B09E140A8}" dt="2023-11-24T00:26:16.128" v="228" actId="1076"/>
          <ac:spMkLst>
            <pc:docMk/>
            <pc:sldMk cId="1707171569" sldId="266"/>
            <ac:spMk id="2" creationId="{9B438059-0177-89D1-FF4C-C4E7E0FA8784}"/>
          </ac:spMkLst>
        </pc:spChg>
      </pc:sldChg>
      <pc:sldChg chg="modNotes">
        <pc:chgData name="Mahin Goban" userId="S::mahin.g@digipen.edu::8f3527e3-1d2e-400a-a33f-1b4d73bf9b28" providerId="AD" clId="Web-{E365F53C-1A4C-4773-86EF-528B09E140A8}" dt="2023-11-24T00:23:11.747" v="197"/>
        <pc:sldMkLst>
          <pc:docMk/>
          <pc:sldMk cId="231427104" sldId="268"/>
        </pc:sldMkLst>
      </pc:sldChg>
      <pc:sldChg chg="modSp modNotes">
        <pc:chgData name="Mahin Goban" userId="S::mahin.g@digipen.edu::8f3527e3-1d2e-400a-a33f-1b4d73bf9b28" providerId="AD" clId="Web-{E365F53C-1A4C-4773-86EF-528B09E140A8}" dt="2023-11-24T00:22:49.606" v="174"/>
        <pc:sldMkLst>
          <pc:docMk/>
          <pc:sldMk cId="4207025442" sldId="273"/>
        </pc:sldMkLst>
        <pc:spChg chg="mod">
          <ac:chgData name="Mahin Goban" userId="S::mahin.g@digipen.edu::8f3527e3-1d2e-400a-a33f-1b4d73bf9b28" providerId="AD" clId="Web-{E365F53C-1A4C-4773-86EF-528B09E140A8}" dt="2023-11-24T00:17:17.955" v="75" actId="20577"/>
          <ac:spMkLst>
            <pc:docMk/>
            <pc:sldMk cId="4207025442" sldId="273"/>
            <ac:spMk id="3" creationId="{1E4D9B4E-FEB3-F611-AA71-4BE1963E3B39}"/>
          </ac:spMkLst>
        </pc:spChg>
      </pc:sldChg>
      <pc:sldChg chg="modSp new">
        <pc:chgData name="Mahin Goban" userId="S::mahin.g@digipen.edu::8f3527e3-1d2e-400a-a33f-1b4d73bf9b28" providerId="AD" clId="Web-{E365F53C-1A4C-4773-86EF-528B09E140A8}" dt="2023-11-24T00:22:04.104" v="170" actId="20577"/>
        <pc:sldMkLst>
          <pc:docMk/>
          <pc:sldMk cId="559382717" sldId="275"/>
        </pc:sldMkLst>
        <pc:spChg chg="mod">
          <ac:chgData name="Mahin Goban" userId="S::mahin.g@digipen.edu::8f3527e3-1d2e-400a-a33f-1b4d73bf9b28" providerId="AD" clId="Web-{E365F53C-1A4C-4773-86EF-528B09E140A8}" dt="2023-11-24T00:22:04.104" v="170" actId="20577"/>
          <ac:spMkLst>
            <pc:docMk/>
            <pc:sldMk cId="559382717" sldId="275"/>
            <ac:spMk id="2" creationId="{258425E6-675F-6E1E-6E6B-ED5358B3BD4B}"/>
          </ac:spMkLst>
        </pc:spChg>
      </pc:sldChg>
    </pc:docChg>
  </pc:docChgLst>
  <pc:docChgLst>
    <pc:chgData name="Mahin Goban" userId="S::mahin.g@digipen.edu::8f3527e3-1d2e-400a-a33f-1b4d73bf9b28" providerId="AD" clId="Web-{B0C06ADE-94BF-487E-97F1-FFB9653ABD84}"/>
    <pc:docChg chg="modSld">
      <pc:chgData name="Mahin Goban" userId="S::mahin.g@digipen.edu::8f3527e3-1d2e-400a-a33f-1b4d73bf9b28" providerId="AD" clId="Web-{B0C06ADE-94BF-487E-97F1-FFB9653ABD84}" dt="2023-11-21T18:57:51.144" v="52" actId="1076"/>
      <pc:docMkLst>
        <pc:docMk/>
      </pc:docMkLst>
      <pc:sldChg chg="addSp delSp modSp">
        <pc:chgData name="Mahin Goban" userId="S::mahin.g@digipen.edu::8f3527e3-1d2e-400a-a33f-1b4d73bf9b28" providerId="AD" clId="Web-{B0C06ADE-94BF-487E-97F1-FFB9653ABD84}" dt="2023-11-21T18:57:51.144" v="52" actId="1076"/>
        <pc:sldMkLst>
          <pc:docMk/>
          <pc:sldMk cId="24074535" sldId="260"/>
        </pc:sldMkLst>
        <pc:spChg chg="mod">
          <ac:chgData name="Mahin Goban" userId="S::mahin.g@digipen.edu::8f3527e3-1d2e-400a-a33f-1b4d73bf9b28" providerId="AD" clId="Web-{B0C06ADE-94BF-487E-97F1-FFB9653ABD84}" dt="2023-11-21T18:54:23.233" v="37" actId="20577"/>
          <ac:spMkLst>
            <pc:docMk/>
            <pc:sldMk cId="24074535" sldId="260"/>
            <ac:spMk id="2" creationId="{794DD8BA-6DDF-AB97-3FAA-5368124C4E45}"/>
          </ac:spMkLst>
        </pc:spChg>
        <pc:spChg chg="mod">
          <ac:chgData name="Mahin Goban" userId="S::mahin.g@digipen.edu::8f3527e3-1d2e-400a-a33f-1b4d73bf9b28" providerId="AD" clId="Web-{B0C06ADE-94BF-487E-97F1-FFB9653ABD84}" dt="2023-11-21T18:57:51.144" v="52" actId="1076"/>
          <ac:spMkLst>
            <pc:docMk/>
            <pc:sldMk cId="24074535" sldId="260"/>
            <ac:spMk id="3" creationId="{A0BCE15B-82BF-2379-C702-29DA5773701F}"/>
          </ac:spMkLst>
        </pc:spChg>
        <pc:picChg chg="add del mod">
          <ac:chgData name="Mahin Goban" userId="S::mahin.g@digipen.edu::8f3527e3-1d2e-400a-a33f-1b4d73bf9b28" providerId="AD" clId="Web-{B0C06ADE-94BF-487E-97F1-FFB9653ABD84}" dt="2023-11-21T18:52:21.731" v="9"/>
          <ac:picMkLst>
            <pc:docMk/>
            <pc:sldMk cId="24074535" sldId="260"/>
            <ac:picMk id="4" creationId="{D1451E7F-F59E-5808-904D-C4812ECE73D3}"/>
          </ac:picMkLst>
        </pc:picChg>
      </pc:sldChg>
      <pc:sldChg chg="addSp delSp modSp">
        <pc:chgData name="Mahin Goban" userId="S::mahin.g@digipen.edu::8f3527e3-1d2e-400a-a33f-1b4d73bf9b28" providerId="AD" clId="Web-{B0C06ADE-94BF-487E-97F1-FFB9653ABD84}" dt="2023-11-21T18:52:36.763" v="15" actId="1076"/>
        <pc:sldMkLst>
          <pc:docMk/>
          <pc:sldMk cId="3814633333" sldId="261"/>
        </pc:sldMkLst>
        <pc:spChg chg="add del">
          <ac:chgData name="Mahin Goban" userId="S::mahin.g@digipen.edu::8f3527e3-1d2e-400a-a33f-1b4d73bf9b28" providerId="AD" clId="Web-{B0C06ADE-94BF-487E-97F1-FFB9653ABD84}" dt="2023-11-21T18:52:28.559" v="14"/>
          <ac:spMkLst>
            <pc:docMk/>
            <pc:sldMk cId="3814633333" sldId="261"/>
            <ac:spMk id="3" creationId="{2FBFD2B8-A605-AD9F-2000-6CF20F6ED960}"/>
          </ac:spMkLst>
        </pc:spChg>
        <pc:picChg chg="add del mod ord">
          <ac:chgData name="Mahin Goban" userId="S::mahin.g@digipen.edu::8f3527e3-1d2e-400a-a33f-1b4d73bf9b28" providerId="AD" clId="Web-{B0C06ADE-94BF-487E-97F1-FFB9653ABD84}" dt="2023-11-21T18:52:26.934" v="13"/>
          <ac:picMkLst>
            <pc:docMk/>
            <pc:sldMk cId="3814633333" sldId="261"/>
            <ac:picMk id="4" creationId="{560994AC-47E4-522F-5C03-F53D8CDDCA5B}"/>
          </ac:picMkLst>
        </pc:picChg>
        <pc:picChg chg="add mod ord">
          <ac:chgData name="Mahin Goban" userId="S::mahin.g@digipen.edu::8f3527e3-1d2e-400a-a33f-1b4d73bf9b28" providerId="AD" clId="Web-{B0C06ADE-94BF-487E-97F1-FFB9653ABD84}" dt="2023-11-21T18:52:36.763" v="15" actId="1076"/>
          <ac:picMkLst>
            <pc:docMk/>
            <pc:sldMk cId="3814633333" sldId="261"/>
            <ac:picMk id="5" creationId="{E98FE332-3416-E529-8E55-98FE83C5F00E}"/>
          </ac:picMkLst>
        </pc:picChg>
      </pc:sldChg>
    </pc:docChg>
  </pc:docChgLst>
  <pc:docChgLst>
    <pc:chgData name="Dongho Lee" userId="S::dongho.l@digipen.edu::8aebdf03-c859-47f8-a935-ca0d084720ac" providerId="AD" clId="Web-{D7448DF0-0815-44F3-B766-59EE80F4A29F}"/>
    <pc:docChg chg="addSld modSld">
      <pc:chgData name="Dongho Lee" userId="S::dongho.l@digipen.edu::8aebdf03-c859-47f8-a935-ca0d084720ac" providerId="AD" clId="Web-{D7448DF0-0815-44F3-B766-59EE80F4A29F}" dt="2023-11-16T22:02:36.980" v="1263" actId="20577"/>
      <pc:docMkLst>
        <pc:docMk/>
      </pc:docMkLst>
      <pc:sldChg chg="addSp delSp modSp">
        <pc:chgData name="Dongho Lee" userId="S::dongho.l@digipen.edu::8aebdf03-c859-47f8-a935-ca0d084720ac" providerId="AD" clId="Web-{D7448DF0-0815-44F3-B766-59EE80F4A29F}" dt="2023-11-16T19:53:39.845" v="612" actId="20577"/>
        <pc:sldMkLst>
          <pc:docMk/>
          <pc:sldMk cId="1960505418" sldId="258"/>
        </pc:sldMkLst>
        <pc:spChg chg="del mod">
          <ac:chgData name="Dongho Lee" userId="S::dongho.l@digipen.edu::8aebdf03-c859-47f8-a935-ca0d084720ac" providerId="AD" clId="Web-{D7448DF0-0815-44F3-B766-59EE80F4A29F}" dt="2023-11-16T19:25:16.480" v="228"/>
          <ac:spMkLst>
            <pc:docMk/>
            <pc:sldMk cId="1960505418" sldId="258"/>
            <ac:spMk id="3" creationId="{B0826E3F-7D8E-45C6-B05B-32E4CD160FCB}"/>
          </ac:spMkLst>
        </pc:spChg>
        <pc:spChg chg="add mod">
          <ac:chgData name="Dongho Lee" userId="S::dongho.l@digipen.edu::8aebdf03-c859-47f8-a935-ca0d084720ac" providerId="AD" clId="Web-{D7448DF0-0815-44F3-B766-59EE80F4A29F}" dt="2023-11-16T19:53:39.845" v="612" actId="20577"/>
          <ac:spMkLst>
            <pc:docMk/>
            <pc:sldMk cId="1960505418" sldId="258"/>
            <ac:spMk id="4" creationId="{EA3DE2AB-5252-59A6-7384-0189C75FE867}"/>
          </ac:spMkLst>
        </pc:spChg>
      </pc:sldChg>
      <pc:sldChg chg="addSp delSp modSp">
        <pc:chgData name="Dongho Lee" userId="S::dongho.l@digipen.edu::8aebdf03-c859-47f8-a935-ca0d084720ac" providerId="AD" clId="Web-{D7448DF0-0815-44F3-B766-59EE80F4A29F}" dt="2023-11-16T20:47:25.650" v="1025" actId="20577"/>
        <pc:sldMkLst>
          <pc:docMk/>
          <pc:sldMk cId="516387185" sldId="259"/>
        </pc:sldMkLst>
        <pc:spChg chg="mod">
          <ac:chgData name="Dongho Lee" userId="S::dongho.l@digipen.edu::8aebdf03-c859-47f8-a935-ca0d084720ac" providerId="AD" clId="Web-{D7448DF0-0815-44F3-B766-59EE80F4A29F}" dt="2023-11-16T19:48:09.866" v="517" actId="20577"/>
          <ac:spMkLst>
            <pc:docMk/>
            <pc:sldMk cId="516387185" sldId="259"/>
            <ac:spMk id="2" creationId="{E1F51267-0E17-504B-3343-2EB866661CB3}"/>
          </ac:spMkLst>
        </pc:spChg>
        <pc:spChg chg="del">
          <ac:chgData name="Dongho Lee" userId="S::dongho.l@digipen.edu::8aebdf03-c859-47f8-a935-ca0d084720ac" providerId="AD" clId="Web-{D7448DF0-0815-44F3-B766-59EE80F4A29F}" dt="2023-11-16T19:35:20.921" v="394"/>
          <ac:spMkLst>
            <pc:docMk/>
            <pc:sldMk cId="516387185" sldId="259"/>
            <ac:spMk id="3" creationId="{36F36DB2-5B6E-338A-7AAC-5D2D351A5C9D}"/>
          </ac:spMkLst>
        </pc:spChg>
        <pc:spChg chg="add mod">
          <ac:chgData name="Dongho Lee" userId="S::dongho.l@digipen.edu::8aebdf03-c859-47f8-a935-ca0d084720ac" providerId="AD" clId="Web-{D7448DF0-0815-44F3-B766-59EE80F4A29F}" dt="2023-11-16T20:15:34.650" v="873" actId="14100"/>
          <ac:spMkLst>
            <pc:docMk/>
            <pc:sldMk cId="516387185" sldId="259"/>
            <ac:spMk id="5775" creationId="{546E5B60-B119-1A07-05B0-A21BB4A9566C}"/>
          </ac:spMkLst>
        </pc:spChg>
        <pc:spChg chg="add mod">
          <ac:chgData name="Dongho Lee" userId="S::dongho.l@digipen.edu::8aebdf03-c859-47f8-a935-ca0d084720ac" providerId="AD" clId="Web-{D7448DF0-0815-44F3-B766-59EE80F4A29F}" dt="2023-11-16T20:16:46.793" v="908" actId="1076"/>
          <ac:spMkLst>
            <pc:docMk/>
            <pc:sldMk cId="516387185" sldId="259"/>
            <ac:spMk id="5776" creationId="{12BBED8F-FB7E-A3E7-C57E-8D571EF637FB}"/>
          </ac:spMkLst>
        </pc:spChg>
        <pc:spChg chg="add mod">
          <ac:chgData name="Dongho Lee" userId="S::dongho.l@digipen.edu::8aebdf03-c859-47f8-a935-ca0d084720ac" providerId="AD" clId="Web-{D7448DF0-0815-44F3-B766-59EE80F4A29F}" dt="2023-11-16T20:17:07.465" v="913" actId="20577"/>
          <ac:spMkLst>
            <pc:docMk/>
            <pc:sldMk cId="516387185" sldId="259"/>
            <ac:spMk id="5777" creationId="{C031DC93-6430-B895-B116-F61CEF83A58D}"/>
          </ac:spMkLst>
        </pc:spChg>
        <pc:graphicFrameChg chg="add del mod modGraphic">
          <ac:chgData name="Dongho Lee" userId="S::dongho.l@digipen.edu::8aebdf03-c859-47f8-a935-ca0d084720ac" providerId="AD" clId="Web-{D7448DF0-0815-44F3-B766-59EE80F4A29F}" dt="2023-11-16T19:36:16.219" v="399"/>
          <ac:graphicFrameMkLst>
            <pc:docMk/>
            <pc:sldMk cId="516387185" sldId="259"/>
            <ac:graphicFrameMk id="4" creationId="{77013462-119D-C8FA-0363-AC6D42682CC0}"/>
          </ac:graphicFrameMkLst>
        </pc:graphicFrameChg>
        <pc:graphicFrameChg chg="add del mod modGraphic">
          <ac:chgData name="Dongho Lee" userId="S::dongho.l@digipen.edu::8aebdf03-c859-47f8-a935-ca0d084720ac" providerId="AD" clId="Web-{D7448DF0-0815-44F3-B766-59EE80F4A29F}" dt="2023-11-16T19:36:36.142" v="401"/>
          <ac:graphicFrameMkLst>
            <pc:docMk/>
            <pc:sldMk cId="516387185" sldId="259"/>
            <ac:graphicFrameMk id="29" creationId="{323487D5-E0E4-2C2C-AB47-8C7FFA7B940C}"/>
          </ac:graphicFrameMkLst>
        </pc:graphicFrameChg>
        <pc:graphicFrameChg chg="add del mod modGraphic">
          <ac:chgData name="Dongho Lee" userId="S::dongho.l@digipen.edu::8aebdf03-c859-47f8-a935-ca0d084720ac" providerId="AD" clId="Web-{D7448DF0-0815-44F3-B766-59EE80F4A29F}" dt="2023-11-16T19:37:14.096" v="403"/>
          <ac:graphicFrameMkLst>
            <pc:docMk/>
            <pc:sldMk cId="516387185" sldId="259"/>
            <ac:graphicFrameMk id="44" creationId="{F07DFF10-1238-8CEC-0D6C-A5B5CAE62CBB}"/>
          </ac:graphicFrameMkLst>
        </pc:graphicFrameChg>
        <pc:graphicFrameChg chg="add mod modGraphic">
          <ac:chgData name="Dongho Lee" userId="S::dongho.l@digipen.edu::8aebdf03-c859-47f8-a935-ca0d084720ac" providerId="AD" clId="Web-{D7448DF0-0815-44F3-B766-59EE80F4A29F}" dt="2023-11-16T20:47:25.650" v="1025" actId="20577"/>
          <ac:graphicFrameMkLst>
            <pc:docMk/>
            <pc:sldMk cId="516387185" sldId="259"/>
            <ac:graphicFrameMk id="52" creationId="{A8121E7E-4E8C-C476-2688-5B9EC99A7ED4}"/>
          </ac:graphicFrameMkLst>
        </pc:graphicFrameChg>
      </pc:sldChg>
      <pc:sldChg chg="addSp delSp modSp mod setBg">
        <pc:chgData name="Dongho Lee" userId="S::dongho.l@digipen.edu::8aebdf03-c859-47f8-a935-ca0d084720ac" providerId="AD" clId="Web-{D7448DF0-0815-44F3-B766-59EE80F4A29F}" dt="2023-11-16T21:34:05.856" v="1244" actId="1076"/>
        <pc:sldMkLst>
          <pc:docMk/>
          <pc:sldMk cId="1883289216" sldId="263"/>
        </pc:sldMkLst>
        <pc:spChg chg="mod">
          <ac:chgData name="Dongho Lee" userId="S::dongho.l@digipen.edu::8aebdf03-c859-47f8-a935-ca0d084720ac" providerId="AD" clId="Web-{D7448DF0-0815-44F3-B766-59EE80F4A29F}" dt="2023-11-16T20:50:46.781" v="1054" actId="1076"/>
          <ac:spMkLst>
            <pc:docMk/>
            <pc:sldMk cId="1883289216" sldId="263"/>
            <ac:spMk id="2" creationId="{E34C877B-684E-86F8-8C91-600D0B08B470}"/>
          </ac:spMkLst>
        </pc:spChg>
        <pc:spChg chg="del mod">
          <ac:chgData name="Dongho Lee" userId="S::dongho.l@digipen.edu::8aebdf03-c859-47f8-a935-ca0d084720ac" providerId="AD" clId="Web-{D7448DF0-0815-44F3-B766-59EE80F4A29F}" dt="2023-11-16T20:24:33.104" v="951"/>
          <ac:spMkLst>
            <pc:docMk/>
            <pc:sldMk cId="1883289216" sldId="263"/>
            <ac:spMk id="3" creationId="{D1FAC8EB-AE90-7329-96D7-96E1289E4DC6}"/>
          </ac:spMkLst>
        </pc:spChg>
        <pc:spChg chg="add mod">
          <ac:chgData name="Dongho Lee" userId="S::dongho.l@digipen.edu::8aebdf03-c859-47f8-a935-ca0d084720ac" providerId="AD" clId="Web-{D7448DF0-0815-44F3-B766-59EE80F4A29F}" dt="2023-11-16T20:50:33.983" v="1052" actId="1076"/>
          <ac:spMkLst>
            <pc:docMk/>
            <pc:sldMk cId="1883289216" sldId="263"/>
            <ac:spMk id="4" creationId="{A4E24BCB-A666-46D6-DB52-0DAA2B0F60C8}"/>
          </ac:spMkLst>
        </pc:spChg>
        <pc:spChg chg="add">
          <ac:chgData name="Dongho Lee" userId="S::dongho.l@digipen.edu::8aebdf03-c859-47f8-a935-ca0d084720ac" providerId="AD" clId="Web-{D7448DF0-0815-44F3-B766-59EE80F4A29F}" dt="2023-11-16T20:32:26.387" v="969"/>
          <ac:spMkLst>
            <pc:docMk/>
            <pc:sldMk cId="1883289216" sldId="263"/>
            <ac:spMk id="10" creationId="{7612F838-9E15-400D-ADAA-BC5595009BC7}"/>
          </ac:spMkLst>
        </pc:spChg>
        <pc:spChg chg="add">
          <ac:chgData name="Dongho Lee" userId="S::dongho.l@digipen.edu::8aebdf03-c859-47f8-a935-ca0d084720ac" providerId="AD" clId="Web-{D7448DF0-0815-44F3-B766-59EE80F4A29F}" dt="2023-11-16T20:32:26.387" v="969"/>
          <ac:spMkLst>
            <pc:docMk/>
            <pc:sldMk cId="1883289216" sldId="263"/>
            <ac:spMk id="12" creationId="{424227C0-1C28-4574-96C0-36D90661A53F}"/>
          </ac:spMkLst>
        </pc:spChg>
        <pc:spChg chg="add">
          <ac:chgData name="Dongho Lee" userId="S::dongho.l@digipen.edu::8aebdf03-c859-47f8-a935-ca0d084720ac" providerId="AD" clId="Web-{D7448DF0-0815-44F3-B766-59EE80F4A29F}" dt="2023-11-16T20:32:26.387" v="969"/>
          <ac:spMkLst>
            <pc:docMk/>
            <pc:sldMk cId="1883289216" sldId="263"/>
            <ac:spMk id="14" creationId="{7B2CA80B-A8CD-4C81-90DC-D43EFD3B3770}"/>
          </ac:spMkLst>
        </pc:spChg>
        <pc:spChg chg="add">
          <ac:chgData name="Dongho Lee" userId="S::dongho.l@digipen.edu::8aebdf03-c859-47f8-a935-ca0d084720ac" providerId="AD" clId="Web-{D7448DF0-0815-44F3-B766-59EE80F4A29F}" dt="2023-11-16T20:32:26.387" v="969"/>
          <ac:spMkLst>
            <pc:docMk/>
            <pc:sldMk cId="1883289216" sldId="263"/>
            <ac:spMk id="16" creationId="{F89C4351-E530-4C90-9416-A9B8BD88DCC5}"/>
          </ac:spMkLst>
        </pc:spChg>
        <pc:spChg chg="add">
          <ac:chgData name="Dongho Lee" userId="S::dongho.l@digipen.edu::8aebdf03-c859-47f8-a935-ca0d084720ac" providerId="AD" clId="Web-{D7448DF0-0815-44F3-B766-59EE80F4A29F}" dt="2023-11-16T20:32:26.387" v="969"/>
          <ac:spMkLst>
            <pc:docMk/>
            <pc:sldMk cId="1883289216" sldId="263"/>
            <ac:spMk id="18" creationId="{22F70C1E-70A9-4389-843B-5784E2A9E77C}"/>
          </ac:spMkLst>
        </pc:spChg>
        <pc:picChg chg="add mod">
          <ac:chgData name="Dongho Lee" userId="S::dongho.l@digipen.edu::8aebdf03-c859-47f8-a935-ca0d084720ac" providerId="AD" clId="Web-{D7448DF0-0815-44F3-B766-59EE80F4A29F}" dt="2023-11-16T21:34:05.856" v="1244" actId="1076"/>
          <ac:picMkLst>
            <pc:docMk/>
            <pc:sldMk cId="1883289216" sldId="263"/>
            <ac:picMk id="3" creationId="{D9B0EFEB-18BD-CE3D-F728-02DAE5332473}"/>
          </ac:picMkLst>
        </pc:picChg>
        <pc:picChg chg="add">
          <ac:chgData name="Dongho Lee" userId="S::dongho.l@digipen.edu::8aebdf03-c859-47f8-a935-ca0d084720ac" providerId="AD" clId="Web-{D7448DF0-0815-44F3-B766-59EE80F4A29F}" dt="2023-11-16T20:32:26.387" v="969"/>
          <ac:picMkLst>
            <pc:docMk/>
            <pc:sldMk cId="1883289216" sldId="263"/>
            <ac:picMk id="6" creationId="{8697C016-A007-D81A-5C7C-CF4742C6B27B}"/>
          </ac:picMkLst>
        </pc:picChg>
      </pc:sldChg>
      <pc:sldChg chg="addSp delSp modSp new mod setBg">
        <pc:chgData name="Dongho Lee" userId="S::dongho.l@digipen.edu::8aebdf03-c859-47f8-a935-ca0d084720ac" providerId="AD" clId="Web-{D7448DF0-0815-44F3-B766-59EE80F4A29F}" dt="2023-11-16T22:02:36.980" v="1263" actId="20577"/>
        <pc:sldMkLst>
          <pc:docMk/>
          <pc:sldMk cId="4040345970" sldId="265"/>
        </pc:sldMkLst>
        <pc:spChg chg="mod">
          <ac:chgData name="Dongho Lee" userId="S::dongho.l@digipen.edu::8aebdf03-c859-47f8-a935-ca0d084720ac" providerId="AD" clId="Web-{D7448DF0-0815-44F3-B766-59EE80F4A29F}" dt="2023-11-16T21:53:16.029" v="1257" actId="20577"/>
          <ac:spMkLst>
            <pc:docMk/>
            <pc:sldMk cId="4040345970" sldId="265"/>
            <ac:spMk id="2" creationId="{B3F24DEC-722D-24FC-D7E6-2A08211229B4}"/>
          </ac:spMkLst>
        </pc:spChg>
        <pc:spChg chg="del mod">
          <ac:chgData name="Dongho Lee" userId="S::dongho.l@digipen.edu::8aebdf03-c859-47f8-a935-ca0d084720ac" providerId="AD" clId="Web-{D7448DF0-0815-44F3-B766-59EE80F4A29F}" dt="2023-11-16T21:22:26.788" v="1117"/>
          <ac:spMkLst>
            <pc:docMk/>
            <pc:sldMk cId="4040345970" sldId="265"/>
            <ac:spMk id="3" creationId="{8AABC284-5AA6-EB5E-55DF-36E3DD6DF7BF}"/>
          </ac:spMkLst>
        </pc:spChg>
        <pc:spChg chg="add del mod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4" creationId="{6B5DAFE1-F84F-C09E-2EA0-8BD9C75BCF5B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8" creationId="{D93C0950-3C3C-4FE9-BE59-DAF5AEF993AE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10" creationId="{4C415DDA-2676-413C-8636-3E46EB18FAAC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12" creationId="{9CD5FADB-FB52-448C-9702-2000373C298A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14" creationId="{30F2F495-5DE2-4DF5-8741-3841A9DE41B3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16" creationId="{6A740D2F-CBAA-486B-B578-F35085ECE7DE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0.645" v="1235"/>
          <ac:spMkLst>
            <pc:docMk/>
            <pc:sldMk cId="4040345970" sldId="265"/>
            <ac:spMk id="22" creationId="{C1C08158-5BFB-475E-AFFD-3119675BE108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0.645" v="1235"/>
          <ac:spMkLst>
            <pc:docMk/>
            <pc:sldMk cId="4040345970" sldId="265"/>
            <ac:spMk id="24" creationId="{4F5923A5-3EA5-4A1F-8FB1-6E9E4AC90BEF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0.645" v="1235"/>
          <ac:spMkLst>
            <pc:docMk/>
            <pc:sldMk cId="4040345970" sldId="265"/>
            <ac:spMk id="26" creationId="{1850567E-9970-49B5-8036-68DF198AB106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0.645" v="1235"/>
          <ac:spMkLst>
            <pc:docMk/>
            <pc:sldMk cId="4040345970" sldId="265"/>
            <ac:spMk id="28" creationId="{252F6D40-1969-431D-97A1-D6439AD90942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3.411" v="1237"/>
          <ac:spMkLst>
            <pc:docMk/>
            <pc:sldMk cId="4040345970" sldId="265"/>
            <ac:spMk id="30" creationId="{C1C08158-5BFB-475E-AFFD-3119675BE108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3.411" v="1237"/>
          <ac:spMkLst>
            <pc:docMk/>
            <pc:sldMk cId="4040345970" sldId="265"/>
            <ac:spMk id="31" creationId="{4F5923A5-3EA5-4A1F-8FB1-6E9E4AC90BEF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3.411" v="1237"/>
          <ac:spMkLst>
            <pc:docMk/>
            <pc:sldMk cId="4040345970" sldId="265"/>
            <ac:spMk id="32" creationId="{1850567E-9970-49B5-8036-68DF198AB106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3.411" v="1237"/>
          <ac:spMkLst>
            <pc:docMk/>
            <pc:sldMk cId="4040345970" sldId="265"/>
            <ac:spMk id="33" creationId="{252F6D40-1969-431D-97A1-D6439AD90942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9.926" v="1239"/>
          <ac:spMkLst>
            <pc:docMk/>
            <pc:sldMk cId="4040345970" sldId="265"/>
            <ac:spMk id="36" creationId="{AA1951E2-8F97-4C6F-9735-8234E367F48B}"/>
          </ac:spMkLst>
        </pc:spChg>
        <pc:spChg chg="add del">
          <ac:chgData name="Dongho Lee" userId="S::dongho.l@digipen.edu::8aebdf03-c859-47f8-a935-ca0d084720ac" providerId="AD" clId="Web-{D7448DF0-0815-44F3-B766-59EE80F4A29F}" dt="2023-11-16T21:29:49.926" v="1239"/>
          <ac:spMkLst>
            <pc:docMk/>
            <pc:sldMk cId="4040345970" sldId="265"/>
            <ac:spMk id="37" creationId="{02FF53E3-0DDC-4270-9698-6F5D68343F55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46" v="1241"/>
          <ac:spMkLst>
            <pc:docMk/>
            <pc:sldMk cId="4040345970" sldId="265"/>
            <ac:spMk id="40" creationId="{7DC12D2C-21A1-44CF-BA29-D0EE453AB701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46" v="1241"/>
          <ac:spMkLst>
            <pc:docMk/>
            <pc:sldMk cId="4040345970" sldId="265"/>
            <ac:spMk id="41" creationId="{95598DD8-827C-48DB-AD4F-AEBB72483D50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46" v="1241"/>
          <ac:spMkLst>
            <pc:docMk/>
            <pc:sldMk cId="4040345970" sldId="265"/>
            <ac:spMk id="42" creationId="{EB40E5E0-6677-497A-8E9D-E8575E276FA0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46" v="1241"/>
          <ac:spMkLst>
            <pc:docMk/>
            <pc:sldMk cId="4040345970" sldId="265"/>
            <ac:spMk id="43" creationId="{AC46E49D-1D37-455E-BDA2-28DAF3721470}"/>
          </ac:spMkLst>
        </pc:spChg>
        <pc:spChg chg="add del">
          <ac:chgData name="Dongho Lee" userId="S::dongho.l@digipen.edu::8aebdf03-c859-47f8-a935-ca0d084720ac" providerId="AD" clId="Web-{D7448DF0-0815-44F3-B766-59EE80F4A29F}" dt="2023-11-16T21:30:05.146" v="1241"/>
          <ac:spMkLst>
            <pc:docMk/>
            <pc:sldMk cId="4040345970" sldId="265"/>
            <ac:spMk id="45" creationId="{6B5DAFE1-F84F-C09E-2EA0-8BD9C75BCF5B}"/>
          </ac:spMkLst>
        </pc:spChg>
        <pc:spChg chg="add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47" creationId="{30901EA4-6CA0-4A64-939C-F76E88D155AA}"/>
          </ac:spMkLst>
        </pc:spChg>
        <pc:spChg chg="add mod">
          <ac:chgData name="Dongho Lee" userId="S::dongho.l@digipen.edu::8aebdf03-c859-47f8-a935-ca0d084720ac" providerId="AD" clId="Web-{D7448DF0-0815-44F3-B766-59EE80F4A29F}" dt="2023-11-16T22:02:36.980" v="1263" actId="20577"/>
          <ac:spMkLst>
            <pc:docMk/>
            <pc:sldMk cId="4040345970" sldId="265"/>
            <ac:spMk id="48" creationId="{6B5DAFE1-F84F-C09E-2EA0-8BD9C75BCF5B}"/>
          </ac:spMkLst>
        </pc:spChg>
        <pc:spChg chg="add">
          <ac:chgData name="Dongho Lee" userId="S::dongho.l@digipen.edu::8aebdf03-c859-47f8-a935-ca0d084720ac" providerId="AD" clId="Web-{D7448DF0-0815-44F3-B766-59EE80F4A29F}" dt="2023-11-16T21:30:05.161" v="1242"/>
          <ac:spMkLst>
            <pc:docMk/>
            <pc:sldMk cId="4040345970" sldId="265"/>
            <ac:spMk id="49" creationId="{7E3B2BA1-50FC-4574-838F-AB0B5B93B91D}"/>
          </ac:spMkLst>
        </pc:spChg>
        <pc:graphicFrameChg chg="add del">
          <ac:chgData name="Dongho Lee" userId="S::dongho.l@digipen.edu::8aebdf03-c859-47f8-a935-ca0d084720ac" providerId="AD" clId="Web-{D7448DF0-0815-44F3-B766-59EE80F4A29F}" dt="2023-11-16T21:29:37.317" v="1233"/>
          <ac:graphicFrameMkLst>
            <pc:docMk/>
            <pc:sldMk cId="4040345970" sldId="265"/>
            <ac:graphicFrameMk id="18" creationId="{F1CA0D21-7828-0203-B41B-E6BCE02F70F0}"/>
          </ac:graphicFrameMkLst>
        </pc:graphicFrameChg>
        <pc:graphicFrameChg chg="add del">
          <ac:chgData name="Dongho Lee" userId="S::dongho.l@digipen.edu::8aebdf03-c859-47f8-a935-ca0d084720ac" providerId="AD" clId="Web-{D7448DF0-0815-44F3-B766-59EE80F4A29F}" dt="2023-11-16T21:29:40.645" v="1235"/>
          <ac:graphicFrameMkLst>
            <pc:docMk/>
            <pc:sldMk cId="4040345970" sldId="265"/>
            <ac:graphicFrameMk id="20" creationId="{B52D24BA-9492-F19A-DE3A-858B63BC0BF1}"/>
          </ac:graphicFrameMkLst>
        </pc:graphicFrameChg>
        <pc:graphicFrameChg chg="add del">
          <ac:chgData name="Dongho Lee" userId="S::dongho.l@digipen.edu::8aebdf03-c859-47f8-a935-ca0d084720ac" providerId="AD" clId="Web-{D7448DF0-0815-44F3-B766-59EE80F4A29F}" dt="2023-11-16T21:29:43.411" v="1237"/>
          <ac:graphicFrameMkLst>
            <pc:docMk/>
            <pc:sldMk cId="4040345970" sldId="265"/>
            <ac:graphicFrameMk id="34" creationId="{E8306F14-CA66-E22A-7A42-B22376B15B65}"/>
          </ac:graphicFrameMkLst>
        </pc:graphicFrameChg>
        <pc:graphicFrameChg chg="add del">
          <ac:chgData name="Dongho Lee" userId="S::dongho.l@digipen.edu::8aebdf03-c859-47f8-a935-ca0d084720ac" providerId="AD" clId="Web-{D7448DF0-0815-44F3-B766-59EE80F4A29F}" dt="2023-11-16T21:29:49.926" v="1239"/>
          <ac:graphicFrameMkLst>
            <pc:docMk/>
            <pc:sldMk cId="4040345970" sldId="265"/>
            <ac:graphicFrameMk id="38" creationId="{D51F4D58-3C54-7642-8567-D9DA272B50CB}"/>
          </ac:graphicFrameMkLst>
        </pc:graphicFrameChg>
        <pc:picChg chg="add del">
          <ac:chgData name="Dongho Lee" userId="S::dongho.l@digipen.edu::8aebdf03-c859-47f8-a935-ca0d084720ac" providerId="AD" clId="Web-{D7448DF0-0815-44F3-B766-59EE80F4A29F}" dt="2023-11-16T21:30:05.146" v="1241"/>
          <ac:picMkLst>
            <pc:docMk/>
            <pc:sldMk cId="4040345970" sldId="265"/>
            <ac:picMk id="44" creationId="{171958F8-475C-D962-D3C5-CF840215A045}"/>
          </ac:picMkLst>
        </pc:picChg>
        <pc:picChg chg="add">
          <ac:chgData name="Dongho Lee" userId="S::dongho.l@digipen.edu::8aebdf03-c859-47f8-a935-ca0d084720ac" providerId="AD" clId="Web-{D7448DF0-0815-44F3-B766-59EE80F4A29F}" dt="2023-11-16T21:30:05.161" v="1242"/>
          <ac:picMkLst>
            <pc:docMk/>
            <pc:sldMk cId="4040345970" sldId="265"/>
            <ac:picMk id="50" creationId="{167B9894-0261-B8F5-EA2B-C16AFA38EBAF}"/>
          </ac:picMkLst>
        </pc:picChg>
      </pc:sldChg>
      <pc:sldChg chg="addSp delSp modSp new mod setBg">
        <pc:chgData name="Dongho Lee" userId="S::dongho.l@digipen.edu::8aebdf03-c859-47f8-a935-ca0d084720ac" providerId="AD" clId="Web-{D7448DF0-0815-44F3-B766-59EE80F4A29F}" dt="2023-11-16T21:28:56.300" v="1231" actId="1076"/>
        <pc:sldMkLst>
          <pc:docMk/>
          <pc:sldMk cId="1707171569" sldId="266"/>
        </pc:sldMkLst>
        <pc:spChg chg="mod">
          <ac:chgData name="Dongho Lee" userId="S::dongho.l@digipen.edu::8aebdf03-c859-47f8-a935-ca0d084720ac" providerId="AD" clId="Web-{D7448DF0-0815-44F3-B766-59EE80F4A29F}" dt="2023-11-16T21:28:56.300" v="1231" actId="1076"/>
          <ac:spMkLst>
            <pc:docMk/>
            <pc:sldMk cId="1707171569" sldId="266"/>
            <ac:spMk id="2" creationId="{9B438059-0177-89D1-FF4C-C4E7E0FA8784}"/>
          </ac:spMkLst>
        </pc:spChg>
        <pc:spChg chg="del">
          <ac:chgData name="Dongho Lee" userId="S::dongho.l@digipen.edu::8aebdf03-c859-47f8-a935-ca0d084720ac" providerId="AD" clId="Web-{D7448DF0-0815-44F3-B766-59EE80F4A29F}" dt="2023-11-16T21:27:35.954" v="1216"/>
          <ac:spMkLst>
            <pc:docMk/>
            <pc:sldMk cId="1707171569" sldId="266"/>
            <ac:spMk id="3" creationId="{06741502-8F6C-39C8-9C32-4B2961D369C8}"/>
          </ac:spMkLst>
        </pc:spChg>
        <pc:spChg chg="add del mo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6" creationId="{2A2235C8-19B9-5D6F-A7B3-6F1AB375E5AC}"/>
          </ac:spMkLst>
        </pc:spChg>
        <pc:spChg chg="add del">
          <ac:chgData name="Dongho Lee" userId="S::dongho.l@digipen.edu::8aebdf03-c859-47f8-a935-ca0d084720ac" providerId="AD" clId="Web-{D7448DF0-0815-44F3-B766-59EE80F4A29F}" dt="2023-11-16T21:27:55.735" v="1221"/>
          <ac:spMkLst>
            <pc:docMk/>
            <pc:sldMk cId="1707171569" sldId="266"/>
            <ac:spMk id="12" creationId="{AE192E3E-68A9-4F36-936C-1C8D0B9EF132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05.548" v="1223"/>
          <ac:spMkLst>
            <pc:docMk/>
            <pc:sldMk cId="1707171569" sldId="266"/>
            <ac:spMk id="13" creationId="{DA1766D0-745A-4921-A68E-56642A6508CF}"/>
          </ac:spMkLst>
        </pc:spChg>
        <pc:spChg chg="add del">
          <ac:chgData name="Dongho Lee" userId="S::dongho.l@digipen.edu::8aebdf03-c859-47f8-a935-ca0d084720ac" providerId="AD" clId="Web-{D7448DF0-0815-44F3-B766-59EE80F4A29F}" dt="2023-11-16T21:27:55.735" v="1221"/>
          <ac:spMkLst>
            <pc:docMk/>
            <pc:sldMk cId="1707171569" sldId="266"/>
            <ac:spMk id="14" creationId="{8B5E4EA8-E8AF-4DE2-81FD-338A059AC3A7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05.548" v="1223"/>
          <ac:spMkLst>
            <pc:docMk/>
            <pc:sldMk cId="1707171569" sldId="266"/>
            <ac:spMk id="15" creationId="{583F1E3F-D7BF-4DB5-8016-70B9E385E338}"/>
          </ac:spMkLst>
        </pc:spChg>
        <pc:spChg chg="add del">
          <ac:chgData name="Dongho Lee" userId="S::dongho.l@digipen.edu::8aebdf03-c859-47f8-a935-ca0d084720ac" providerId="AD" clId="Web-{D7448DF0-0815-44F3-B766-59EE80F4A29F}" dt="2023-11-16T21:27:55.735" v="1221"/>
          <ac:spMkLst>
            <pc:docMk/>
            <pc:sldMk cId="1707171569" sldId="266"/>
            <ac:spMk id="16" creationId="{B1F2A19A-CC19-4AE7-A29C-C80120466A7D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05.548" v="1223"/>
          <ac:spMkLst>
            <pc:docMk/>
            <pc:sldMk cId="1707171569" sldId="266"/>
            <ac:spMk id="17" creationId="{DD0D3E7A-8DF6-4A78-A03C-86AD697468BE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05.548" v="1223"/>
          <ac:spMkLst>
            <pc:docMk/>
            <pc:sldMk cId="1707171569" sldId="266"/>
            <ac:spMk id="18" creationId="{2A2235C8-19B9-5D6F-A7B3-6F1AB375E5AC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19" creationId="{50322D4C-51DD-4EED-8CC9-4BF4C328B516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40.018" v="1225"/>
          <ac:spMkLst>
            <pc:docMk/>
            <pc:sldMk cId="1707171569" sldId="266"/>
            <ac:spMk id="20" creationId="{C6D1572E-35F2-4C21-AA69-B57A24824991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40.018" v="1225"/>
          <ac:spMkLst>
            <pc:docMk/>
            <pc:sldMk cId="1707171569" sldId="266"/>
            <ac:spMk id="21" creationId="{AE192E3E-68A9-4F36-936C-1C8D0B9EF132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40.018" v="1225"/>
          <ac:spMkLst>
            <pc:docMk/>
            <pc:sldMk cId="1707171569" sldId="266"/>
            <ac:spMk id="22" creationId="{FDE3B669-D0C6-43C4-9D0E-ED152B12DA46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40.018" v="1225"/>
          <ac:spMkLst>
            <pc:docMk/>
            <pc:sldMk cId="1707171569" sldId="266"/>
            <ac:spMk id="24" creationId="{DF3EB82E-2C98-4DF3-A47D-8C0E5CEBBDE9}"/>
          </ac:spMkLst>
        </pc:spChg>
        <pc:spChg chg="add del">
          <ac:chgData name="Dongho Lee" userId="S::dongho.l@digipen.edu::8aebdf03-c859-47f8-a935-ca0d084720ac" providerId="AD" clId="Web-{D7448DF0-0815-44F3-B766-59EE80F4A29F}" dt="2023-11-16T21:28:40.018" v="1225"/>
          <ac:spMkLst>
            <pc:docMk/>
            <pc:sldMk cId="1707171569" sldId="266"/>
            <ac:spMk id="25" creationId="{4D169092-DCBB-417F-A67D-ADE032800617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27" creationId="{AE192E3E-68A9-4F36-936C-1C8D0B9EF132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28" creationId="{CDBACC89-F627-4E52-8D10-DE7501AAE427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29" creationId="{FEE74FF0-7700-45E2-84A7-B21E79E4BE58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31" creationId="{89573A88-E4E0-4FBC-A3A1-6AF76F5BC0C1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32" creationId="{1C2F2A87-29FA-4731-9D9C-CA3CAC2CF01C}"/>
          </ac:spMkLst>
        </pc:spChg>
        <pc:spChg chg="add">
          <ac:chgData name="Dongho Lee" userId="S::dongho.l@digipen.edu::8aebdf03-c859-47f8-a935-ca0d084720ac" providerId="AD" clId="Web-{D7448DF0-0815-44F3-B766-59EE80F4A29F}" dt="2023-11-16T21:28:40.034" v="1226"/>
          <ac:spMkLst>
            <pc:docMk/>
            <pc:sldMk cId="1707171569" sldId="266"/>
            <ac:spMk id="33" creationId="{64CFB658-99C3-4625-9743-A64A6E4398F6}"/>
          </ac:spMkLst>
        </pc:spChg>
        <pc:picChg chg="add del mod ord">
          <ac:chgData name="Dongho Lee" userId="S::dongho.l@digipen.edu::8aebdf03-c859-47f8-a935-ca0d084720ac" providerId="AD" clId="Web-{D7448DF0-0815-44F3-B766-59EE80F4A29F}" dt="2023-11-16T21:27:46.141" v="1219"/>
          <ac:picMkLst>
            <pc:docMk/>
            <pc:sldMk cId="1707171569" sldId="266"/>
            <ac:picMk id="4" creationId="{4C504156-17AC-6310-C8A2-8354DD85D7B1}"/>
          </ac:picMkLst>
        </pc:picChg>
        <pc:picChg chg="add del">
          <ac:chgData name="Dongho Lee" userId="S::dongho.l@digipen.edu::8aebdf03-c859-47f8-a935-ca0d084720ac" providerId="AD" clId="Web-{D7448DF0-0815-44F3-B766-59EE80F4A29F}" dt="2023-11-16T21:27:55.735" v="1221"/>
          <ac:picMkLst>
            <pc:docMk/>
            <pc:sldMk cId="1707171569" sldId="266"/>
            <ac:picMk id="8" creationId="{11F33FE7-056E-49C3-8B08-A08EDBC53C70}"/>
          </ac:picMkLst>
        </pc:picChg>
        <pc:picChg chg="add del">
          <ac:chgData name="Dongho Lee" userId="S::dongho.l@digipen.edu::8aebdf03-c859-47f8-a935-ca0d084720ac" providerId="AD" clId="Web-{D7448DF0-0815-44F3-B766-59EE80F4A29F}" dt="2023-11-16T21:28:05.548" v="1223"/>
          <ac:picMkLst>
            <pc:docMk/>
            <pc:sldMk cId="1707171569" sldId="266"/>
            <ac:picMk id="10" creationId="{8D711C03-C48F-FEF6-877F-6BE1A267F47E}"/>
          </ac:picMkLst>
        </pc:picChg>
        <pc:picChg chg="add del">
          <ac:chgData name="Dongho Lee" userId="S::dongho.l@digipen.edu::8aebdf03-c859-47f8-a935-ca0d084720ac" providerId="AD" clId="Web-{D7448DF0-0815-44F3-B766-59EE80F4A29F}" dt="2023-11-16T21:28:40.018" v="1225"/>
          <ac:picMkLst>
            <pc:docMk/>
            <pc:sldMk cId="1707171569" sldId="266"/>
            <ac:picMk id="23" creationId="{DE8F8A50-14FD-7FCA-EDC5-7ABD457D9B9A}"/>
          </ac:picMkLst>
        </pc:picChg>
        <pc:picChg chg="add">
          <ac:chgData name="Dongho Lee" userId="S::dongho.l@digipen.edu::8aebdf03-c859-47f8-a935-ca0d084720ac" providerId="AD" clId="Web-{D7448DF0-0815-44F3-B766-59EE80F4A29F}" dt="2023-11-16T21:28:40.034" v="1226"/>
          <ac:picMkLst>
            <pc:docMk/>
            <pc:sldMk cId="1707171569" sldId="266"/>
            <ac:picMk id="30" creationId="{0FBD18E2-EA90-4741-D1E4-E8B1DF2ADC4E}"/>
          </ac:picMkLst>
        </pc:picChg>
      </pc:sldChg>
    </pc:docChg>
  </pc:docChgLst>
  <pc:docChgLst>
    <pc:chgData name="Mahin Goban" userId="S::mahin.g@digipen.edu::8f3527e3-1d2e-400a-a33f-1b4d73bf9b28" providerId="AD" clId="Web-{53DDC5A7-ADB8-43B5-8A21-28FC39082DEC}"/>
    <pc:docChg chg="addSld delSld modSld sldOrd">
      <pc:chgData name="Mahin Goban" userId="S::mahin.g@digipen.edu::8f3527e3-1d2e-400a-a33f-1b4d73bf9b28" providerId="AD" clId="Web-{53DDC5A7-ADB8-43B5-8A21-28FC39082DEC}" dt="2023-11-22T21:25:37.491" v="431" actId="20577"/>
      <pc:docMkLst>
        <pc:docMk/>
      </pc:docMkLst>
      <pc:sldChg chg="modSp">
        <pc:chgData name="Mahin Goban" userId="S::mahin.g@digipen.edu::8f3527e3-1d2e-400a-a33f-1b4d73bf9b28" providerId="AD" clId="Web-{53DDC5A7-ADB8-43B5-8A21-28FC39082DEC}" dt="2023-11-22T21:25:37.491" v="431" actId="20577"/>
        <pc:sldMkLst>
          <pc:docMk/>
          <pc:sldMk cId="24074535" sldId="260"/>
        </pc:sldMkLst>
        <pc:spChg chg="mod">
          <ac:chgData name="Mahin Goban" userId="S::mahin.g@digipen.edu::8f3527e3-1d2e-400a-a33f-1b4d73bf9b28" providerId="AD" clId="Web-{53DDC5A7-ADB8-43B5-8A21-28FC39082DEC}" dt="2023-11-22T21:25:37.491" v="431" actId="20577"/>
          <ac:spMkLst>
            <pc:docMk/>
            <pc:sldMk cId="24074535" sldId="260"/>
            <ac:spMk id="3" creationId="{A0BCE15B-82BF-2379-C702-29DA5773701F}"/>
          </ac:spMkLst>
        </pc:spChg>
        <pc:spChg chg="mod">
          <ac:chgData name="Mahin Goban" userId="S::mahin.g@digipen.edu::8f3527e3-1d2e-400a-a33f-1b4d73bf9b28" providerId="AD" clId="Web-{53DDC5A7-ADB8-43B5-8A21-28FC39082DEC}" dt="2023-11-22T20:33:19.080" v="7" actId="1076"/>
          <ac:spMkLst>
            <pc:docMk/>
            <pc:sldMk cId="24074535" sldId="260"/>
            <ac:spMk id="4" creationId="{BE7906AD-D69B-9C29-76DF-046585DDAEDC}"/>
          </ac:spMkLst>
        </pc:spChg>
      </pc:sldChg>
      <pc:sldChg chg="ord">
        <pc:chgData name="Mahin Goban" userId="S::mahin.g@digipen.edu::8f3527e3-1d2e-400a-a33f-1b4d73bf9b28" providerId="AD" clId="Web-{53DDC5A7-ADB8-43B5-8A21-28FC39082DEC}" dt="2023-11-22T21:25:09.052" v="415"/>
        <pc:sldMkLst>
          <pc:docMk/>
          <pc:sldMk cId="3814633333" sldId="261"/>
        </pc:sldMkLst>
      </pc:sldChg>
      <pc:sldChg chg="modSp">
        <pc:chgData name="Mahin Goban" userId="S::mahin.g@digipen.edu::8f3527e3-1d2e-400a-a33f-1b4d73bf9b28" providerId="AD" clId="Web-{53DDC5A7-ADB8-43B5-8A21-28FC39082DEC}" dt="2023-11-22T21:05:23.843" v="233" actId="20577"/>
        <pc:sldMkLst>
          <pc:docMk/>
          <pc:sldMk cId="2084462167" sldId="262"/>
        </pc:sldMkLst>
        <pc:spChg chg="mod">
          <ac:chgData name="Mahin Goban" userId="S::mahin.g@digipen.edu::8f3527e3-1d2e-400a-a33f-1b4d73bf9b28" providerId="AD" clId="Web-{53DDC5A7-ADB8-43B5-8A21-28FC39082DEC}" dt="2023-11-22T21:05:23.843" v="233" actId="20577"/>
          <ac:spMkLst>
            <pc:docMk/>
            <pc:sldMk cId="2084462167" sldId="262"/>
            <ac:spMk id="2" creationId="{FFFE3ED6-6B41-FB5C-8F7F-F45B5387DFF1}"/>
          </ac:spMkLst>
        </pc:spChg>
      </pc:sldChg>
      <pc:sldChg chg="modNotes">
        <pc:chgData name="Mahin Goban" userId="S::mahin.g@digipen.edu::8f3527e3-1d2e-400a-a33f-1b4d73bf9b28" providerId="AD" clId="Web-{53DDC5A7-ADB8-43B5-8A21-28FC39082DEC}" dt="2023-11-22T21:17:33.585" v="409"/>
        <pc:sldMkLst>
          <pc:docMk/>
          <pc:sldMk cId="231427104" sldId="268"/>
        </pc:sldMkLst>
      </pc:sldChg>
      <pc:sldChg chg="ord">
        <pc:chgData name="Mahin Goban" userId="S::mahin.g@digipen.edu::8f3527e3-1d2e-400a-a33f-1b4d73bf9b28" providerId="AD" clId="Web-{53DDC5A7-ADB8-43B5-8A21-28FC39082DEC}" dt="2023-11-22T20:30:47.013" v="0"/>
        <pc:sldMkLst>
          <pc:docMk/>
          <pc:sldMk cId="4073009025" sldId="270"/>
        </pc:sldMkLst>
      </pc:sldChg>
      <pc:sldChg chg="modSp">
        <pc:chgData name="Mahin Goban" userId="S::mahin.g@digipen.edu::8f3527e3-1d2e-400a-a33f-1b4d73bf9b28" providerId="AD" clId="Web-{53DDC5A7-ADB8-43B5-8A21-28FC39082DEC}" dt="2023-11-22T21:05:50.109" v="239" actId="20577"/>
        <pc:sldMkLst>
          <pc:docMk/>
          <pc:sldMk cId="305683211" sldId="271"/>
        </pc:sldMkLst>
        <pc:spChg chg="mod">
          <ac:chgData name="Mahin Goban" userId="S::mahin.g@digipen.edu::8f3527e3-1d2e-400a-a33f-1b4d73bf9b28" providerId="AD" clId="Web-{53DDC5A7-ADB8-43B5-8A21-28FC39082DEC}" dt="2023-11-22T21:05:50.109" v="239" actId="20577"/>
          <ac:spMkLst>
            <pc:docMk/>
            <pc:sldMk cId="305683211" sldId="271"/>
            <ac:spMk id="2" creationId="{E8ECF369-DB59-1ECF-3609-8FDB145F919C}"/>
          </ac:spMkLst>
        </pc:spChg>
      </pc:sldChg>
      <pc:sldChg chg="modSp new">
        <pc:chgData name="Mahin Goban" userId="S::mahin.g@digipen.edu::8f3527e3-1d2e-400a-a33f-1b4d73bf9b28" providerId="AD" clId="Web-{53DDC5A7-ADB8-43B5-8A21-28FC39082DEC}" dt="2023-11-22T21:00:38.521" v="195" actId="20577"/>
        <pc:sldMkLst>
          <pc:docMk/>
          <pc:sldMk cId="4207025442" sldId="273"/>
        </pc:sldMkLst>
        <pc:spChg chg="mod">
          <ac:chgData name="Mahin Goban" userId="S::mahin.g@digipen.edu::8f3527e3-1d2e-400a-a33f-1b4d73bf9b28" providerId="AD" clId="Web-{53DDC5A7-ADB8-43B5-8A21-28FC39082DEC}" dt="2023-11-22T20:46:47.902" v="18" actId="20577"/>
          <ac:spMkLst>
            <pc:docMk/>
            <pc:sldMk cId="4207025442" sldId="273"/>
            <ac:spMk id="2" creationId="{106F3406-0A8D-FA0E-5273-B6332F8F54C3}"/>
          </ac:spMkLst>
        </pc:spChg>
        <pc:spChg chg="mod">
          <ac:chgData name="Mahin Goban" userId="S::mahin.g@digipen.edu::8f3527e3-1d2e-400a-a33f-1b4d73bf9b28" providerId="AD" clId="Web-{53DDC5A7-ADB8-43B5-8A21-28FC39082DEC}" dt="2023-11-22T21:00:38.521" v="195" actId="20577"/>
          <ac:spMkLst>
            <pc:docMk/>
            <pc:sldMk cId="4207025442" sldId="273"/>
            <ac:spMk id="3" creationId="{1E4D9B4E-FEB3-F611-AA71-4BE1963E3B39}"/>
          </ac:spMkLst>
        </pc:spChg>
      </pc:sldChg>
      <pc:sldChg chg="modSp new addAnim delAnim">
        <pc:chgData name="Mahin Goban" userId="S::mahin.g@digipen.edu::8f3527e3-1d2e-400a-a33f-1b4d73bf9b28" providerId="AD" clId="Web-{53DDC5A7-ADB8-43B5-8A21-28FC39082DEC}" dt="2023-11-22T21:14:13.954" v="337"/>
        <pc:sldMkLst>
          <pc:docMk/>
          <pc:sldMk cId="1337097238" sldId="274"/>
        </pc:sldMkLst>
        <pc:spChg chg="mod">
          <ac:chgData name="Mahin Goban" userId="S::mahin.g@digipen.edu::8f3527e3-1d2e-400a-a33f-1b4d73bf9b28" providerId="AD" clId="Web-{53DDC5A7-ADB8-43B5-8A21-28FC39082DEC}" dt="2023-11-22T21:08:34.536" v="251" actId="20577"/>
          <ac:spMkLst>
            <pc:docMk/>
            <pc:sldMk cId="1337097238" sldId="274"/>
            <ac:spMk id="2" creationId="{CD6B4A82-7F16-5107-300F-04289CD4FC3C}"/>
          </ac:spMkLst>
        </pc:spChg>
        <pc:spChg chg="mod">
          <ac:chgData name="Mahin Goban" userId="S::mahin.g@digipen.edu::8f3527e3-1d2e-400a-a33f-1b4d73bf9b28" providerId="AD" clId="Web-{53DDC5A7-ADB8-43B5-8A21-28FC39082DEC}" dt="2023-11-22T21:14:08.438" v="336" actId="1076"/>
          <ac:spMkLst>
            <pc:docMk/>
            <pc:sldMk cId="1337097238" sldId="274"/>
            <ac:spMk id="3" creationId="{22397344-AD74-39E2-6D6B-6351BFB1D1E2}"/>
          </ac:spMkLst>
        </pc:spChg>
      </pc:sldChg>
      <pc:sldChg chg="modSp new del">
        <pc:chgData name="Mahin Goban" userId="S::mahin.g@digipen.edu::8f3527e3-1d2e-400a-a33f-1b4d73bf9b28" providerId="AD" clId="Web-{53DDC5A7-ADB8-43B5-8A21-28FC39082DEC}" dt="2023-11-22T21:20:50.794" v="414"/>
        <pc:sldMkLst>
          <pc:docMk/>
          <pc:sldMk cId="3870656947" sldId="275"/>
        </pc:sldMkLst>
        <pc:spChg chg="mod">
          <ac:chgData name="Mahin Goban" userId="S::mahin.g@digipen.edu::8f3527e3-1d2e-400a-a33f-1b4d73bf9b28" providerId="AD" clId="Web-{53DDC5A7-ADB8-43B5-8A21-28FC39082DEC}" dt="2023-11-22T21:19:53.605" v="413" actId="1076"/>
          <ac:spMkLst>
            <pc:docMk/>
            <pc:sldMk cId="3870656947" sldId="275"/>
            <ac:spMk id="2" creationId="{2D62DA22-C3CA-D49D-F7EE-4769FEDE4FD6}"/>
          </ac:spMkLst>
        </pc:spChg>
      </pc:sldChg>
    </pc:docChg>
  </pc:docChgLst>
  <pc:docChgLst>
    <pc:chgData name="Mahin Goban" userId="S::mahin.g@digipen.edu::8f3527e3-1d2e-400a-a33f-1b4d73bf9b28" providerId="AD" clId="Web-{A0F497E7-1AEA-4BCB-BB10-10EE2231DF1C}"/>
    <pc:docChg chg="modSld sldOrd">
      <pc:chgData name="Mahin Goban" userId="S::mahin.g@digipen.edu::8f3527e3-1d2e-400a-a33f-1b4d73bf9b28" providerId="AD" clId="Web-{A0F497E7-1AEA-4BCB-BB10-10EE2231DF1C}" dt="2023-11-22T21:52:33.295" v="87" actId="20577"/>
      <pc:docMkLst>
        <pc:docMk/>
      </pc:docMkLst>
      <pc:sldChg chg="modSp modNotes">
        <pc:chgData name="Mahin Goban" userId="S::mahin.g@digipen.edu::8f3527e3-1d2e-400a-a33f-1b4d73bf9b28" providerId="AD" clId="Web-{A0F497E7-1AEA-4BCB-BB10-10EE2231DF1C}" dt="2023-11-22T21:29:09.133" v="28"/>
        <pc:sldMkLst>
          <pc:docMk/>
          <pc:sldMk cId="24074535" sldId="260"/>
        </pc:sldMkLst>
        <pc:spChg chg="mod">
          <ac:chgData name="Mahin Goban" userId="S::mahin.g@digipen.edu::8f3527e3-1d2e-400a-a33f-1b4d73bf9b28" providerId="AD" clId="Web-{A0F497E7-1AEA-4BCB-BB10-10EE2231DF1C}" dt="2023-11-22T21:28:31.709" v="5" actId="20577"/>
          <ac:spMkLst>
            <pc:docMk/>
            <pc:sldMk cId="24074535" sldId="260"/>
            <ac:spMk id="3" creationId="{A0BCE15B-82BF-2379-C702-29DA5773701F}"/>
          </ac:spMkLst>
        </pc:spChg>
      </pc:sldChg>
      <pc:sldChg chg="modNotes">
        <pc:chgData name="Mahin Goban" userId="S::mahin.g@digipen.edu::8f3527e3-1d2e-400a-a33f-1b4d73bf9b28" providerId="AD" clId="Web-{A0F497E7-1AEA-4BCB-BB10-10EE2231DF1C}" dt="2023-11-22T21:34:51.407" v="40"/>
        <pc:sldMkLst>
          <pc:docMk/>
          <pc:sldMk cId="2084462167" sldId="262"/>
        </pc:sldMkLst>
      </pc:sldChg>
      <pc:sldChg chg="modSp ord">
        <pc:chgData name="Mahin Goban" userId="S::mahin.g@digipen.edu::8f3527e3-1d2e-400a-a33f-1b4d73bf9b28" providerId="AD" clId="Web-{A0F497E7-1AEA-4BCB-BB10-10EE2231DF1C}" dt="2023-11-22T21:52:33.295" v="87" actId="20577"/>
        <pc:sldMkLst>
          <pc:docMk/>
          <pc:sldMk cId="4292140468" sldId="264"/>
        </pc:sldMkLst>
        <pc:spChg chg="mod">
          <ac:chgData name="Mahin Goban" userId="S::mahin.g@digipen.edu::8f3527e3-1d2e-400a-a33f-1b4d73bf9b28" providerId="AD" clId="Web-{A0F497E7-1AEA-4BCB-BB10-10EE2231DF1C}" dt="2023-11-22T21:52:33.295" v="87" actId="20577"/>
          <ac:spMkLst>
            <pc:docMk/>
            <pc:sldMk cId="4292140468" sldId="264"/>
            <ac:spMk id="2" creationId="{D7BCE5FB-947E-CCC2-1901-9458376D1347}"/>
          </ac:spMkLst>
        </pc:spChg>
      </pc:sldChg>
      <pc:sldChg chg="modSp">
        <pc:chgData name="Mahin Goban" userId="S::mahin.g@digipen.edu::8f3527e3-1d2e-400a-a33f-1b4d73bf9b28" providerId="AD" clId="Web-{A0F497E7-1AEA-4BCB-BB10-10EE2231DF1C}" dt="2023-11-22T21:50:23.536" v="65" actId="20577"/>
        <pc:sldMkLst>
          <pc:docMk/>
          <pc:sldMk cId="4040345970" sldId="265"/>
        </pc:sldMkLst>
        <pc:spChg chg="mod">
          <ac:chgData name="Mahin Goban" userId="S::mahin.g@digipen.edu::8f3527e3-1d2e-400a-a33f-1b4d73bf9b28" providerId="AD" clId="Web-{A0F497E7-1AEA-4BCB-BB10-10EE2231DF1C}" dt="2023-11-22T21:50:23.536" v="65" actId="20577"/>
          <ac:spMkLst>
            <pc:docMk/>
            <pc:sldMk cId="4040345970" sldId="265"/>
            <ac:spMk id="48" creationId="{6B5DAFE1-F84F-C09E-2EA0-8BD9C75BCF5B}"/>
          </ac:spMkLst>
        </pc:spChg>
      </pc:sldChg>
      <pc:sldChg chg="modNotes">
        <pc:chgData name="Mahin Goban" userId="S::mahin.g@digipen.edu::8f3527e3-1d2e-400a-a33f-1b4d73bf9b28" providerId="AD" clId="Web-{A0F497E7-1AEA-4BCB-BB10-10EE2231DF1C}" dt="2023-11-22T21:34:58.111" v="43"/>
        <pc:sldMkLst>
          <pc:docMk/>
          <pc:sldMk cId="305683211" sldId="271"/>
        </pc:sldMkLst>
      </pc:sldChg>
      <pc:sldChg chg="ord modNotes">
        <pc:chgData name="Mahin Goban" userId="S::mahin.g@digipen.edu::8f3527e3-1d2e-400a-a33f-1b4d73bf9b28" providerId="AD" clId="Web-{A0F497E7-1AEA-4BCB-BB10-10EE2231DF1C}" dt="2023-11-22T21:51:37.760" v="81"/>
        <pc:sldMkLst>
          <pc:docMk/>
          <pc:sldMk cId="4200533051" sldId="272"/>
        </pc:sldMkLst>
      </pc:sldChg>
    </pc:docChg>
  </pc:docChgLst>
  <pc:docChgLst>
    <pc:chgData name="Mahin Goban" userId="S::mahin.g@digipen.edu::8f3527e3-1d2e-400a-a33f-1b4d73bf9b28" providerId="AD" clId="Web-{9EC34C15-21CA-42A6-8390-93CEE8AF2561}"/>
    <pc:docChg chg="addSld delSld modSld sldOrd">
      <pc:chgData name="Mahin Goban" userId="S::mahin.g@digipen.edu::8f3527e3-1d2e-400a-a33f-1b4d73bf9b28" providerId="AD" clId="Web-{9EC34C15-21CA-42A6-8390-93CEE8AF2561}" dt="2023-11-23T20:56:46.562" v="202"/>
      <pc:docMkLst>
        <pc:docMk/>
      </pc:docMkLst>
      <pc:sldChg chg="addSp delSp modSp addAnim delAnim">
        <pc:chgData name="Mahin Goban" userId="S::mahin.g@digipen.edu::8f3527e3-1d2e-400a-a33f-1b4d73bf9b28" providerId="AD" clId="Web-{9EC34C15-21CA-42A6-8390-93CEE8AF2561}" dt="2023-11-23T20:53:57.536" v="201"/>
        <pc:sldMkLst>
          <pc:docMk/>
          <pc:sldMk cId="3814633333" sldId="261"/>
        </pc:sldMkLst>
        <pc:spChg chg="mod">
          <ac:chgData name="Mahin Goban" userId="S::mahin.g@digipen.edu::8f3527e3-1d2e-400a-a33f-1b4d73bf9b28" providerId="AD" clId="Web-{9EC34C15-21CA-42A6-8390-93CEE8AF2561}" dt="2023-11-23T20:52:43.950" v="185" actId="20577"/>
          <ac:spMkLst>
            <pc:docMk/>
            <pc:sldMk cId="3814633333" sldId="261"/>
            <ac:spMk id="2" creationId="{4FD29A89-749E-F75A-EB62-298F64A5C3D3}"/>
          </ac:spMkLst>
        </pc:spChg>
        <pc:spChg chg="add mod">
          <ac:chgData name="Mahin Goban" userId="S::mahin.g@digipen.edu::8f3527e3-1d2e-400a-a33f-1b4d73bf9b28" providerId="AD" clId="Web-{9EC34C15-21CA-42A6-8390-93CEE8AF2561}" dt="2023-11-23T20:44:42.410" v="132" actId="14100"/>
          <ac:spMkLst>
            <pc:docMk/>
            <pc:sldMk cId="3814633333" sldId="261"/>
            <ac:spMk id="4" creationId="{63AF11A3-CCE0-262A-4076-CB4D57B53D6A}"/>
          </ac:spMkLst>
        </pc:spChg>
        <pc:spChg chg="add mod">
          <ac:chgData name="Mahin Goban" userId="S::mahin.g@digipen.edu::8f3527e3-1d2e-400a-a33f-1b4d73bf9b28" providerId="AD" clId="Web-{9EC34C15-21CA-42A6-8390-93CEE8AF2561}" dt="2023-11-23T20:47:34" v="164" actId="20577"/>
          <ac:spMkLst>
            <pc:docMk/>
            <pc:sldMk cId="3814633333" sldId="261"/>
            <ac:spMk id="6" creationId="{110348F1-FC46-80C6-4DEB-60C45BA1C50B}"/>
          </ac:spMkLst>
        </pc:spChg>
        <pc:spChg chg="add mod">
          <ac:chgData name="Mahin Goban" userId="S::mahin.g@digipen.edu::8f3527e3-1d2e-400a-a33f-1b4d73bf9b28" providerId="AD" clId="Web-{9EC34C15-21CA-42A6-8390-93CEE8AF2561}" dt="2023-11-23T20:52:37.044" v="183"/>
          <ac:spMkLst>
            <pc:docMk/>
            <pc:sldMk cId="3814633333" sldId="261"/>
            <ac:spMk id="7" creationId="{85A77F66-E22E-FE5C-076F-2D2278CFDFDE}"/>
          </ac:spMkLst>
        </pc:spChg>
        <pc:spChg chg="add del mod">
          <ac:chgData name="Mahin Goban" userId="S::mahin.g@digipen.edu::8f3527e3-1d2e-400a-a33f-1b4d73bf9b28" providerId="AD" clId="Web-{9EC34C15-21CA-42A6-8390-93CEE8AF2561}" dt="2023-11-23T20:52:53.825" v="189"/>
          <ac:spMkLst>
            <pc:docMk/>
            <pc:sldMk cId="3814633333" sldId="261"/>
            <ac:spMk id="9" creationId="{9F2311FC-7121-EE2A-DE56-99E6157F9BDC}"/>
          </ac:spMkLst>
        </pc:spChg>
        <pc:spChg chg="add mod">
          <ac:chgData name="Mahin Goban" userId="S::mahin.g@digipen.edu::8f3527e3-1d2e-400a-a33f-1b4d73bf9b28" providerId="AD" clId="Web-{9EC34C15-21CA-42A6-8390-93CEE8AF2561}" dt="2023-11-23T20:53:10.998" v="193" actId="20577"/>
          <ac:spMkLst>
            <pc:docMk/>
            <pc:sldMk cId="3814633333" sldId="261"/>
            <ac:spMk id="10" creationId="{04421744-BAD7-1BFC-50FA-65F416F2168B}"/>
          </ac:spMkLst>
        </pc:spChg>
      </pc:sldChg>
      <pc:sldChg chg="addSp delSp modSp delAnim">
        <pc:chgData name="Mahin Goban" userId="S::mahin.g@digipen.edu::8f3527e3-1d2e-400a-a33f-1b4d73bf9b28" providerId="AD" clId="Web-{9EC34C15-21CA-42A6-8390-93CEE8AF2561}" dt="2023-11-23T20:36:41.078" v="106" actId="14100"/>
        <pc:sldMkLst>
          <pc:docMk/>
          <pc:sldMk cId="2084462167" sldId="262"/>
        </pc:sldMkLst>
        <pc:spChg chg="mod">
          <ac:chgData name="Mahin Goban" userId="S::mahin.g@digipen.edu::8f3527e3-1d2e-400a-a33f-1b4d73bf9b28" providerId="AD" clId="Web-{9EC34C15-21CA-42A6-8390-93CEE8AF2561}" dt="2023-11-23T20:33:39.586" v="67" actId="20577"/>
          <ac:spMkLst>
            <pc:docMk/>
            <pc:sldMk cId="2084462167" sldId="262"/>
            <ac:spMk id="2" creationId="{FFFE3ED6-6B41-FB5C-8F7F-F45B5387DFF1}"/>
          </ac:spMkLst>
        </pc:spChg>
        <pc:spChg chg="add del mod">
          <ac:chgData name="Mahin Goban" userId="S::mahin.g@digipen.edu::8f3527e3-1d2e-400a-a33f-1b4d73bf9b28" providerId="AD" clId="Web-{9EC34C15-21CA-42A6-8390-93CEE8AF2561}" dt="2023-11-23T20:33:58.556" v="69"/>
          <ac:spMkLst>
            <pc:docMk/>
            <pc:sldMk cId="2084462167" sldId="262"/>
            <ac:spMk id="5" creationId="{9D0EBDB0-EEDB-0D54-B982-5DA0DA490262}"/>
          </ac:spMkLst>
        </pc:spChg>
        <pc:spChg chg="add mod">
          <ac:chgData name="Mahin Goban" userId="S::mahin.g@digipen.edu::8f3527e3-1d2e-400a-a33f-1b4d73bf9b28" providerId="AD" clId="Web-{9EC34C15-21CA-42A6-8390-93CEE8AF2561}" dt="2023-11-23T20:36:01.107" v="92" actId="1076"/>
          <ac:spMkLst>
            <pc:docMk/>
            <pc:sldMk cId="2084462167" sldId="262"/>
            <ac:spMk id="9" creationId="{6415C716-66D7-DD7B-CF02-F19371ADAC89}"/>
          </ac:spMkLst>
        </pc:spChg>
        <pc:spChg chg="add mod">
          <ac:chgData name="Mahin Goban" userId="S::mahin.g@digipen.edu::8f3527e3-1d2e-400a-a33f-1b4d73bf9b28" providerId="AD" clId="Web-{9EC34C15-21CA-42A6-8390-93CEE8AF2561}" dt="2023-11-23T20:36:23.061" v="99" actId="1076"/>
          <ac:spMkLst>
            <pc:docMk/>
            <pc:sldMk cId="2084462167" sldId="262"/>
            <ac:spMk id="10" creationId="{5D1BBE6B-FC05-7253-60DC-5E5A3B82DF59}"/>
          </ac:spMkLst>
        </pc:spChg>
        <pc:spChg chg="add mod">
          <ac:chgData name="Mahin Goban" userId="S::mahin.g@digipen.edu::8f3527e3-1d2e-400a-a33f-1b4d73bf9b28" providerId="AD" clId="Web-{9EC34C15-21CA-42A6-8390-93CEE8AF2561}" dt="2023-11-23T20:36:41.078" v="106" actId="14100"/>
          <ac:spMkLst>
            <pc:docMk/>
            <pc:sldMk cId="2084462167" sldId="262"/>
            <ac:spMk id="11" creationId="{FEB2B8E2-AD86-89BE-831E-E1042DD37D39}"/>
          </ac:spMkLst>
        </pc:spChg>
        <pc:picChg chg="del">
          <ac:chgData name="Mahin Goban" userId="S::mahin.g@digipen.edu::8f3527e3-1d2e-400a-a33f-1b4d73bf9b28" providerId="AD" clId="Web-{9EC34C15-21CA-42A6-8390-93CEE8AF2561}" dt="2023-11-23T20:33:55.399" v="68"/>
          <ac:picMkLst>
            <pc:docMk/>
            <pc:sldMk cId="2084462167" sldId="262"/>
            <ac:picMk id="4" creationId="{33995F2C-400C-700E-0D20-DBBEF21A6871}"/>
          </ac:picMkLst>
        </pc:picChg>
        <pc:picChg chg="add mod">
          <ac:chgData name="Mahin Goban" userId="S::mahin.g@digipen.edu::8f3527e3-1d2e-400a-a33f-1b4d73bf9b28" providerId="AD" clId="Web-{9EC34C15-21CA-42A6-8390-93CEE8AF2561}" dt="2023-11-23T20:35:23.606" v="84" actId="1076"/>
          <ac:picMkLst>
            <pc:docMk/>
            <pc:sldMk cId="2084462167" sldId="262"/>
            <ac:picMk id="6" creationId="{CD477CB8-EAE9-D83D-1372-692170CF7B44}"/>
          </ac:picMkLst>
        </pc:picChg>
        <pc:picChg chg="add mod">
          <ac:chgData name="Mahin Goban" userId="S::mahin.g@digipen.edu::8f3527e3-1d2e-400a-a33f-1b4d73bf9b28" providerId="AD" clId="Web-{9EC34C15-21CA-42A6-8390-93CEE8AF2561}" dt="2023-11-23T20:35:25.731" v="85" actId="1076"/>
          <ac:picMkLst>
            <pc:docMk/>
            <pc:sldMk cId="2084462167" sldId="262"/>
            <ac:picMk id="7" creationId="{CDFEA71B-CD8C-5B2D-652C-ADC44AEFC9FE}"/>
          </ac:picMkLst>
        </pc:picChg>
        <pc:picChg chg="add mod">
          <ac:chgData name="Mahin Goban" userId="S::mahin.g@digipen.edu::8f3527e3-1d2e-400a-a33f-1b4d73bf9b28" providerId="AD" clId="Web-{9EC34C15-21CA-42A6-8390-93CEE8AF2561}" dt="2023-11-23T20:35:40.357" v="86" actId="1076"/>
          <ac:picMkLst>
            <pc:docMk/>
            <pc:sldMk cId="2084462167" sldId="262"/>
            <ac:picMk id="8" creationId="{4B755655-7233-1A7A-5F53-B2C8F81174E3}"/>
          </ac:picMkLst>
        </pc:picChg>
      </pc:sldChg>
      <pc:sldChg chg="addSp delSp modSp ord addAnim delAnim">
        <pc:chgData name="Mahin Goban" userId="S::mahin.g@digipen.edu::8f3527e3-1d2e-400a-a33f-1b4d73bf9b28" providerId="AD" clId="Web-{9EC34C15-21CA-42A6-8390-93CEE8AF2561}" dt="2023-11-23T19:57:40.977" v="54"/>
        <pc:sldMkLst>
          <pc:docMk/>
          <pc:sldMk cId="1510744664" sldId="269"/>
        </pc:sldMkLst>
        <pc:spChg chg="mod">
          <ac:chgData name="Mahin Goban" userId="S::mahin.g@digipen.edu::8f3527e3-1d2e-400a-a33f-1b4d73bf9b28" providerId="AD" clId="Web-{9EC34C15-21CA-42A6-8390-93CEE8AF2561}" dt="2023-11-23T19:55:33.206" v="6" actId="20577"/>
          <ac:spMkLst>
            <pc:docMk/>
            <pc:sldMk cId="1510744664" sldId="269"/>
            <ac:spMk id="2" creationId="{51872C13-70F0-2251-569C-C5D8AE3C990A}"/>
          </ac:spMkLst>
        </pc:spChg>
        <pc:spChg chg="mod">
          <ac:chgData name="Mahin Goban" userId="S::mahin.g@digipen.edu::8f3527e3-1d2e-400a-a33f-1b4d73bf9b28" providerId="AD" clId="Web-{9EC34C15-21CA-42A6-8390-93CEE8AF2561}" dt="2023-11-23T19:55:53.957" v="23" actId="20577"/>
          <ac:spMkLst>
            <pc:docMk/>
            <pc:sldMk cId="1510744664" sldId="269"/>
            <ac:spMk id="7" creationId="{257B114F-B251-B1C0-58AE-518FBB983985}"/>
          </ac:spMkLst>
        </pc:spChg>
        <pc:picChg chg="del">
          <ac:chgData name="Mahin Goban" userId="S::mahin.g@digipen.edu::8f3527e3-1d2e-400a-a33f-1b4d73bf9b28" providerId="AD" clId="Web-{9EC34C15-21CA-42A6-8390-93CEE8AF2561}" dt="2023-11-23T19:55:58.020" v="25"/>
          <ac:picMkLst>
            <pc:docMk/>
            <pc:sldMk cId="1510744664" sldId="269"/>
            <ac:picMk id="4" creationId="{31F578FB-6F9A-2DCB-74FE-3508E323F19D}"/>
          </ac:picMkLst>
        </pc:picChg>
        <pc:picChg chg="del">
          <ac:chgData name="Mahin Goban" userId="S::mahin.g@digipen.edu::8f3527e3-1d2e-400a-a33f-1b4d73bf9b28" providerId="AD" clId="Web-{9EC34C15-21CA-42A6-8390-93CEE8AF2561}" dt="2023-11-23T19:55:57.598" v="24"/>
          <ac:picMkLst>
            <pc:docMk/>
            <pc:sldMk cId="1510744664" sldId="269"/>
            <ac:picMk id="5" creationId="{874F0811-A080-72E6-0DE7-4C296F429E67}"/>
          </ac:picMkLst>
        </pc:picChg>
        <pc:picChg chg="del">
          <ac:chgData name="Mahin Goban" userId="S::mahin.g@digipen.edu::8f3527e3-1d2e-400a-a33f-1b4d73bf9b28" providerId="AD" clId="Web-{9EC34C15-21CA-42A6-8390-93CEE8AF2561}" dt="2023-11-23T19:55:58.192" v="26"/>
          <ac:picMkLst>
            <pc:docMk/>
            <pc:sldMk cId="1510744664" sldId="269"/>
            <ac:picMk id="6" creationId="{E3307423-FC16-E5F0-6D3C-7FA08C24A0B9}"/>
          </ac:picMkLst>
        </pc:picChg>
        <pc:picChg chg="add mod">
          <ac:chgData name="Mahin Goban" userId="S::mahin.g@digipen.edu::8f3527e3-1d2e-400a-a33f-1b4d73bf9b28" providerId="AD" clId="Web-{9EC34C15-21CA-42A6-8390-93CEE8AF2561}" dt="2023-11-23T19:57:02.007" v="45" actId="1076"/>
          <ac:picMkLst>
            <pc:docMk/>
            <pc:sldMk cId="1510744664" sldId="269"/>
            <ac:picMk id="10" creationId="{71BC8BC4-245C-C629-595D-95943F4CEC85}"/>
          </ac:picMkLst>
        </pc:picChg>
        <pc:picChg chg="add mod">
          <ac:chgData name="Mahin Goban" userId="S::mahin.g@digipen.edu::8f3527e3-1d2e-400a-a33f-1b4d73bf9b28" providerId="AD" clId="Web-{9EC34C15-21CA-42A6-8390-93CEE8AF2561}" dt="2023-11-23T19:57:02.022" v="46" actId="1076"/>
          <ac:picMkLst>
            <pc:docMk/>
            <pc:sldMk cId="1510744664" sldId="269"/>
            <ac:picMk id="11" creationId="{52579D25-0C6E-6434-EC06-3B22C9487AB2}"/>
          </ac:picMkLst>
        </pc:picChg>
        <pc:picChg chg="add mod">
          <ac:chgData name="Mahin Goban" userId="S::mahin.g@digipen.edu::8f3527e3-1d2e-400a-a33f-1b4d73bf9b28" providerId="AD" clId="Web-{9EC34C15-21CA-42A6-8390-93CEE8AF2561}" dt="2023-11-23T19:57:02.054" v="47" actId="1076"/>
          <ac:picMkLst>
            <pc:docMk/>
            <pc:sldMk cId="1510744664" sldId="269"/>
            <ac:picMk id="12" creationId="{409174F6-EBB6-1A0A-7C1C-B6AA522D6F58}"/>
          </ac:picMkLst>
        </pc:picChg>
      </pc:sldChg>
      <pc:sldChg chg="modSp ord">
        <pc:chgData name="Mahin Goban" userId="S::mahin.g@digipen.edu::8f3527e3-1d2e-400a-a33f-1b4d73bf9b28" providerId="AD" clId="Web-{9EC34C15-21CA-42A6-8390-93CEE8AF2561}" dt="2023-11-23T19:55:36.332" v="8" actId="20577"/>
        <pc:sldMkLst>
          <pc:docMk/>
          <pc:sldMk cId="4073009025" sldId="270"/>
        </pc:sldMkLst>
        <pc:spChg chg="mod">
          <ac:chgData name="Mahin Goban" userId="S::mahin.g@digipen.edu::8f3527e3-1d2e-400a-a33f-1b4d73bf9b28" providerId="AD" clId="Web-{9EC34C15-21CA-42A6-8390-93CEE8AF2561}" dt="2023-11-23T19:55:36.332" v="8" actId="20577"/>
          <ac:spMkLst>
            <pc:docMk/>
            <pc:sldMk cId="4073009025" sldId="270"/>
            <ac:spMk id="2" creationId="{6C24DFC5-6A3B-5973-B8F6-69F91703F3FA}"/>
          </ac:spMkLst>
        </pc:spChg>
      </pc:sldChg>
      <pc:sldChg chg="del">
        <pc:chgData name="Mahin Goban" userId="S::mahin.g@digipen.edu::8f3527e3-1d2e-400a-a33f-1b4d73bf9b28" providerId="AD" clId="Web-{9EC34C15-21CA-42A6-8390-93CEE8AF2561}" dt="2023-11-23T20:32:01.770" v="55"/>
        <pc:sldMkLst>
          <pc:docMk/>
          <pc:sldMk cId="305683211" sldId="271"/>
        </pc:sldMkLst>
      </pc:sldChg>
      <pc:sldChg chg="del">
        <pc:chgData name="Mahin Goban" userId="S::mahin.g@digipen.edu::8f3527e3-1d2e-400a-a33f-1b4d73bf9b28" providerId="AD" clId="Web-{9EC34C15-21CA-42A6-8390-93CEE8AF2561}" dt="2023-11-23T20:40:50.620" v="107"/>
        <pc:sldMkLst>
          <pc:docMk/>
          <pc:sldMk cId="4200533051" sldId="272"/>
        </pc:sldMkLst>
      </pc:sldChg>
      <pc:sldChg chg="new">
        <pc:chgData name="Mahin Goban" userId="S::mahin.g@digipen.edu::8f3527e3-1d2e-400a-a33f-1b4d73bf9b28" providerId="AD" clId="Web-{9EC34C15-21CA-42A6-8390-93CEE8AF2561}" dt="2023-11-23T20:56:46.562" v="202"/>
        <pc:sldMkLst>
          <pc:docMk/>
          <pc:sldMk cId="47389417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7EC86-A6AD-4E55-9968-7CE25A7FC6BE}" type="datetimeFigureOut"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5CEB5-3B2E-457B-A533-D0415E8233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>
                <a:cs typeface="Calibri"/>
              </a:rPr>
              <a:t>Built physics and AI tools using Unity's </a:t>
            </a:r>
            <a:r>
              <a:rPr lang="en-US" b="1" dirty="0">
                <a:cs typeface="Calibri"/>
              </a:rPr>
              <a:t>half-finished</a:t>
            </a:r>
            <a:r>
              <a:rPr lang="en-US" dirty="0">
                <a:cs typeface="Calibri"/>
              </a:rPr>
              <a:t> ECS framework</a:t>
            </a:r>
          </a:p>
          <a:p>
            <a:pPr marL="342900" indent="-342900">
              <a:buAutoNum type="arabicParenR"/>
            </a:pPr>
            <a:r>
              <a:rPr lang="en-US" dirty="0">
                <a:cs typeface="Calibri"/>
              </a:rPr>
              <a:t>Abstracted away the complexity of ECS, enabling prospective game developers to work more productively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5CEB5-3B2E-457B-A533-D0415E82337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5CEB5-3B2E-457B-A533-D0415E82337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8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5CEB5-3B2E-457B-A533-D0415E82337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5CEB5-3B2E-457B-A533-D0415E82337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5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8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3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6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7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6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3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3148A4-EAE8-49C7-89F1-8E48B3A26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12A5B-E8A4-53C3-BD8B-AF5A673A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554" y="4407909"/>
            <a:ext cx="8654267" cy="1124073"/>
          </a:xfrm>
        </p:spPr>
        <p:txBody>
          <a:bodyPr anchor="b">
            <a:normAutofit fontScale="90000"/>
          </a:bodyPr>
          <a:lstStyle/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The Drawer War:</a:t>
            </a:r>
            <a:b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A Research Project on the Applications of Unity's ECS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2C58F-3B81-6704-B35C-28DAEE372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2764" y="5668313"/>
            <a:ext cx="8656058" cy="672412"/>
          </a:xfrm>
        </p:spPr>
        <p:txBody>
          <a:bodyPr anchor="t">
            <a:normAutofit fontScale="77500" lnSpcReduction="20000"/>
          </a:bodyPr>
          <a:lstStyle/>
          <a:p>
            <a:r>
              <a:rPr lang="en-US"/>
              <a:t>GAM400 – Team Tacks Evasion</a:t>
            </a:r>
          </a:p>
          <a:p>
            <a:r>
              <a:rPr lang="en-US" err="1"/>
              <a:t>Dongho</a:t>
            </a:r>
            <a:r>
              <a:rPr lang="en-US"/>
              <a:t> Lee, Mahin Goban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6FDE2F-8352-4200-8537-0E8FC365F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495110" cy="3414822"/>
          </a:xfrm>
          <a:custGeom>
            <a:avLst/>
            <a:gdLst>
              <a:gd name="connsiteX0" fmla="*/ 3495110 w 3495110"/>
              <a:gd name="connsiteY0" fmla="*/ 3414822 h 3414822"/>
              <a:gd name="connsiteX1" fmla="*/ 26047 w 3495110"/>
              <a:gd name="connsiteY1" fmla="*/ 3414822 h 3414822"/>
              <a:gd name="connsiteX2" fmla="*/ 192248 w 3495110"/>
              <a:gd name="connsiteY2" fmla="*/ 3410701 h 3414822"/>
              <a:gd name="connsiteX3" fmla="*/ 3495109 w 3495110"/>
              <a:gd name="connsiteY3" fmla="*/ 320 h 3414822"/>
              <a:gd name="connsiteX4" fmla="*/ 13063 w 3495110"/>
              <a:gd name="connsiteY4" fmla="*/ 320 h 3414822"/>
              <a:gd name="connsiteX5" fmla="*/ 13063 w 3495110"/>
              <a:gd name="connsiteY5" fmla="*/ 3414822 h 3414822"/>
              <a:gd name="connsiteX6" fmla="*/ 13062 w 3495110"/>
              <a:gd name="connsiteY6" fmla="*/ 3414822 h 3414822"/>
              <a:gd name="connsiteX7" fmla="*/ 13062 w 3495110"/>
              <a:gd name="connsiteY7" fmla="*/ 322 h 3414822"/>
              <a:gd name="connsiteX8" fmla="*/ 0 w 3495110"/>
              <a:gd name="connsiteY8" fmla="*/ 322 h 3414822"/>
              <a:gd name="connsiteX9" fmla="*/ 0 w 3495110"/>
              <a:gd name="connsiteY9" fmla="*/ 0 h 3414822"/>
              <a:gd name="connsiteX10" fmla="*/ 3495110 w 3495110"/>
              <a:gd name="connsiteY10" fmla="*/ 0 h 34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5110" h="3414822">
                <a:moveTo>
                  <a:pt x="3495110" y="3414822"/>
                </a:moveTo>
                <a:lnTo>
                  <a:pt x="26047" y="3414822"/>
                </a:lnTo>
                <a:lnTo>
                  <a:pt x="192248" y="3410701"/>
                </a:lnTo>
                <a:cubicBezTo>
                  <a:pt x="2032056" y="3319241"/>
                  <a:pt x="3495109" y="1827339"/>
                  <a:pt x="3495109" y="320"/>
                </a:cubicBezTo>
                <a:lnTo>
                  <a:pt x="13063" y="320"/>
                </a:lnTo>
                <a:lnTo>
                  <a:pt x="13063" y="3414822"/>
                </a:lnTo>
                <a:lnTo>
                  <a:pt x="13062" y="3414822"/>
                </a:lnTo>
                <a:lnTo>
                  <a:pt x="13062" y="322"/>
                </a:lnTo>
                <a:lnTo>
                  <a:pt x="0" y="322"/>
                </a:lnTo>
                <a:lnTo>
                  <a:pt x="0" y="0"/>
                </a:lnTo>
                <a:lnTo>
                  <a:pt x="34951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3AE3B-3A9F-4A74-A626-EA434E9E0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96893" y="0"/>
            <a:ext cx="3498943" cy="3414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94D4E46C-1EBF-5726-7A83-6F605E48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62" r="2" b="2"/>
          <a:stretch/>
        </p:blipFill>
        <p:spPr>
          <a:xfrm>
            <a:off x="-1" y="10"/>
            <a:ext cx="8707925" cy="3414814"/>
          </a:xfrm>
          <a:custGeom>
            <a:avLst/>
            <a:gdLst/>
            <a:ahLst/>
            <a:cxnLst/>
            <a:rect l="l" t="t" r="r" b="b"/>
            <a:pathLst>
              <a:path w="8724646" h="3414824">
                <a:moveTo>
                  <a:pt x="3488733" y="0"/>
                </a:moveTo>
                <a:lnTo>
                  <a:pt x="8724646" y="0"/>
                </a:lnTo>
                <a:lnTo>
                  <a:pt x="8724646" y="3414822"/>
                </a:lnTo>
                <a:lnTo>
                  <a:pt x="3488733" y="3414822"/>
                </a:lnTo>
                <a:close/>
                <a:moveTo>
                  <a:pt x="3488732" y="0"/>
                </a:moveTo>
                <a:lnTo>
                  <a:pt x="3488732" y="3414824"/>
                </a:lnTo>
                <a:lnTo>
                  <a:pt x="0" y="3414824"/>
                </a:lnTo>
                <a:cubicBezTo>
                  <a:pt x="0" y="1528869"/>
                  <a:pt x="1561959" y="0"/>
                  <a:pt x="3488732" y="0"/>
                </a:cubicBezTo>
                <a:close/>
              </a:path>
            </a:pathLst>
          </a:custGeom>
        </p:spPr>
      </p:pic>
      <p:sp>
        <p:nvSpPr>
          <p:cNvPr id="15" name="Rectangle 34">
            <a:extLst>
              <a:ext uri="{FF2B5EF4-FFF2-40B4-BE49-F238E27FC236}">
                <a16:creationId xmlns:a16="http://schemas.microsoft.com/office/drawing/2014/main" id="{C4616447-380A-4DF1-834B-15E0529F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0"/>
            <a:ext cx="3495111" cy="3415146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9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9A89-749E-F75A-EB62-298F64A5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|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Getting The Best of Both Worlds</a:t>
            </a:r>
          </a:p>
          <a:p>
            <a:endParaRPr lang="en-US"/>
          </a:p>
        </p:txBody>
      </p:sp>
      <p:pic>
        <p:nvPicPr>
          <p:cNvPr id="5" name="Content Placeholder 4" descr="A colorful pie chart with a black background&#10;&#10;Description automatically generated">
            <a:extLst>
              <a:ext uri="{FF2B5EF4-FFF2-40B4-BE49-F238E27FC236}">
                <a16:creationId xmlns:a16="http://schemas.microsoft.com/office/drawing/2014/main" id="{E98FE332-3416-E529-8E55-98FE83C5F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" t="8282" b="-231"/>
          <a:stretch/>
        </p:blipFill>
        <p:spPr>
          <a:xfrm>
            <a:off x="1077362" y="2438811"/>
            <a:ext cx="4173305" cy="2968542"/>
          </a:xfrm>
        </p:spPr>
      </p:pic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6E4A0D0A-9E88-5F1B-9818-84A9D4C7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67" y="2396774"/>
            <a:ext cx="4285012" cy="2964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F11A3-CCE0-262A-4076-CB4D57B53D6A}"/>
              </a:ext>
            </a:extLst>
          </p:cNvPr>
          <p:cNvSpPr txBox="1"/>
          <p:nvPr/>
        </p:nvSpPr>
        <p:spPr>
          <a:xfrm>
            <a:off x="1075565" y="5623964"/>
            <a:ext cx="41707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Abstraction of ideas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Organization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348F1-FC46-80C6-4DEB-60C45BA1C50B}"/>
              </a:ext>
            </a:extLst>
          </p:cNvPr>
          <p:cNvSpPr txBox="1"/>
          <p:nvPr/>
        </p:nvSpPr>
        <p:spPr>
          <a:xfrm>
            <a:off x="6052166" y="5623963"/>
            <a:ext cx="42854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Linear layout of data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Performance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77F66-E22E-FE5C-076F-2D2278CFDFDE}"/>
              </a:ext>
            </a:extLst>
          </p:cNvPr>
          <p:cNvSpPr txBox="1"/>
          <p:nvPr/>
        </p:nvSpPr>
        <p:spPr>
          <a:xfrm>
            <a:off x="1075566" y="2039867"/>
            <a:ext cx="4174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Object Oriented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21744-BAD7-1BFC-50FA-65F416F2168B}"/>
              </a:ext>
            </a:extLst>
          </p:cNvPr>
          <p:cNvSpPr txBox="1"/>
          <p:nvPr/>
        </p:nvSpPr>
        <p:spPr>
          <a:xfrm>
            <a:off x="6052167" y="2033123"/>
            <a:ext cx="4288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38146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3ED6-6B41-FB5C-8F7F-F45B5387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|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Enemies can </a:t>
            </a:r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Seek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,</a:t>
            </a:r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 Wander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, and</a:t>
            </a:r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 Tether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6" name="Picture 5" descr="A red and green laser beam&#10;&#10;Description automatically generated">
            <a:extLst>
              <a:ext uri="{FF2B5EF4-FFF2-40B4-BE49-F238E27FC236}">
                <a16:creationId xmlns:a16="http://schemas.microsoft.com/office/drawing/2014/main" id="{CD477CB8-EAE9-D83D-1372-692170CF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47" y="2730711"/>
            <a:ext cx="3159125" cy="2524125"/>
          </a:xfrm>
          <a:prstGeom prst="rect">
            <a:avLst/>
          </a:prstGeom>
        </p:spPr>
      </p:pic>
      <p:pic>
        <p:nvPicPr>
          <p:cNvPr id="7" name="Picture 6" descr="A blue and white object&#10;&#10;Description automatically generated">
            <a:extLst>
              <a:ext uri="{FF2B5EF4-FFF2-40B4-BE49-F238E27FC236}">
                <a16:creationId xmlns:a16="http://schemas.microsoft.com/office/drawing/2014/main" id="{CDFEA71B-CD8C-5B2D-652C-ADC44AEF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13" y="2730500"/>
            <a:ext cx="3167063" cy="2524126"/>
          </a:xfrm>
          <a:prstGeom prst="rect">
            <a:avLst/>
          </a:prstGeom>
        </p:spPr>
      </p:pic>
      <p:pic>
        <p:nvPicPr>
          <p:cNvPr id="8" name="Picture 7" descr="A blue rectangle with a white object on it&#10;&#10;Description automatically generated">
            <a:extLst>
              <a:ext uri="{FF2B5EF4-FFF2-40B4-BE49-F238E27FC236}">
                <a16:creationId xmlns:a16="http://schemas.microsoft.com/office/drawing/2014/main" id="{4B755655-7233-1A7A-5F53-B2C8F8117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187" y="2730500"/>
            <a:ext cx="3175001" cy="2524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5C716-66D7-DD7B-CF02-F19371ADAC89}"/>
              </a:ext>
            </a:extLst>
          </p:cNvPr>
          <p:cNvSpPr txBox="1"/>
          <p:nvPr/>
        </p:nvSpPr>
        <p:spPr>
          <a:xfrm>
            <a:off x="1077884" y="2222043"/>
            <a:ext cx="315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BBE6B-FC05-7253-60DC-5E5A3B82DF59}"/>
              </a:ext>
            </a:extLst>
          </p:cNvPr>
          <p:cNvSpPr txBox="1"/>
          <p:nvPr/>
        </p:nvSpPr>
        <p:spPr>
          <a:xfrm>
            <a:off x="4467477" y="2215194"/>
            <a:ext cx="3152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Wander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2B8E2-AD86-89BE-831E-E1042DD37D39}"/>
              </a:ext>
            </a:extLst>
          </p:cNvPr>
          <p:cNvSpPr txBox="1"/>
          <p:nvPr/>
        </p:nvSpPr>
        <p:spPr>
          <a:xfrm>
            <a:off x="7852646" y="2218566"/>
            <a:ext cx="3176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Tether</a:t>
            </a:r>
          </a:p>
        </p:txBody>
      </p:sp>
    </p:spTree>
    <p:extLst>
      <p:ext uri="{BB962C8B-B14F-4D97-AF65-F5344CB8AC3E}">
        <p14:creationId xmlns:p14="http://schemas.microsoft.com/office/powerpoint/2010/main" val="208446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PU with binary numbers and blueprint">
            <a:extLst>
              <a:ext uri="{FF2B5EF4-FFF2-40B4-BE49-F238E27FC236}">
                <a16:creationId xmlns:a16="http://schemas.microsoft.com/office/drawing/2014/main" id="{65E7D0D8-005C-F119-3A6E-E4DA90FF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3EB82E-2C98-4DF3-A47D-8C0E5CE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17587" y="46266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169092-DCBB-417F-A67D-ADE032800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7587" y="2575251"/>
            <a:ext cx="2620677" cy="2528146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D1572E-35F2-4C21-AA69-B57A24824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49662"/>
            <a:ext cx="12192000" cy="17083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CE5FB-947E-CCC2-1901-9458376D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05" y="5422789"/>
            <a:ext cx="9017060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C000"/>
                </a:solidFill>
                <a:ea typeface="+mj-lt"/>
                <a:cs typeface="+mj-lt"/>
              </a:rPr>
              <a:t>| </a:t>
            </a: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Performance Demo</a:t>
            </a:r>
          </a:p>
        </p:txBody>
      </p:sp>
    </p:spTree>
    <p:extLst>
      <p:ext uri="{BB962C8B-B14F-4D97-AF65-F5344CB8AC3E}">
        <p14:creationId xmlns:p14="http://schemas.microsoft.com/office/powerpoint/2010/main" val="429214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5DAFE1-F84F-C09E-2EA0-8BD9C75BCF5B}"/>
              </a:ext>
            </a:extLst>
          </p:cNvPr>
          <p:cNvSpPr txBox="1"/>
          <p:nvPr/>
        </p:nvSpPr>
        <p:spPr>
          <a:xfrm>
            <a:off x="1077362" y="1856371"/>
            <a:ext cx="9855440" cy="42148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Unity ECS has poor documentation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Courier New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David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Courier New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at ECS's siblings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Physics engine is not performant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Courier New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Algorithmic improvements (broad phase, sleeping etc.)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Courier New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Tighter coupling with ECS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does not have much to show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Courier New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 backend capabilities with performance test</a:t>
            </a:r>
          </a:p>
          <a:p>
            <a:pPr marL="742950" lvl="1" indent="-285750">
              <a:lnSpc>
                <a:spcPct val="120000"/>
              </a:lnSpc>
              <a:spcAft>
                <a:spcPts val="600"/>
              </a:spcAft>
              <a:buFont typeface="Courier New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Demonstrate expandability by adding a variety of AI behaviors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6F6FDD-D5D4-B9AE-97AD-75F12349116D}"/>
              </a:ext>
            </a:extLst>
          </p:cNvPr>
          <p:cNvSpPr txBox="1">
            <a:spLocks/>
          </p:cNvSpPr>
          <p:nvPr/>
        </p:nvSpPr>
        <p:spPr>
          <a:xfrm>
            <a:off x="1077362" y="706322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Segoe UI"/>
                <a:cs typeface="Segoe UI"/>
              </a:rPr>
              <a:t>|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Risks and Mitigations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4034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25E6-675F-6E1E-6E6B-ED5358B3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latin typeface="Segoe UI"/>
                <a:cs typeface="Segoe UI"/>
              </a:rPr>
              <a:t>|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Findings and Conclusion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7B2B7-69D0-8279-451F-97766180C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8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DBACC89-F627-4E52-8D10-DE7501AAE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38059-0177-89D1-FF4C-C4E7E0FA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5" y="2977093"/>
            <a:ext cx="4688926" cy="9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E74FF0-7700-45E2-84A7-B21E79E4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224981" y="-2261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Graphic 29" descr="Smiling Face with No Fill">
            <a:extLst>
              <a:ext uri="{FF2B5EF4-FFF2-40B4-BE49-F238E27FC236}">
                <a16:creationId xmlns:a16="http://schemas.microsoft.com/office/drawing/2014/main" id="{0FBD18E2-EA90-4741-D1E4-E8B1DF2AD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0127" y="1012715"/>
            <a:ext cx="2089491" cy="20894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322D4C-51DD-4EED-8CC9-4BF4C328B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0469" y="3398831"/>
            <a:ext cx="3445639" cy="34766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573A88-E4E0-4FBC-A3A1-6AF76F5BC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218" y="3396852"/>
            <a:ext cx="3452313" cy="348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4">
            <a:extLst>
              <a:ext uri="{FF2B5EF4-FFF2-40B4-BE49-F238E27FC236}">
                <a16:creationId xmlns:a16="http://schemas.microsoft.com/office/drawing/2014/main" id="{1C2F2A87-29FA-4731-9D9C-CA3CAC2CF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27072" y="3393067"/>
            <a:ext cx="3443678" cy="3486182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4CFB658-99C3-4625-9743-A64A6E439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3293" y="3414319"/>
            <a:ext cx="3487248" cy="344367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7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3406-0A8D-FA0E-5273-B6332F8F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|</a:t>
            </a:r>
            <a:r>
              <a:rPr lang="en-US">
                <a:solidFill>
                  <a:srgbClr val="FFC000"/>
                </a:solidFill>
              </a:rPr>
              <a:t>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9B4E-FEB3-F611-AA71-4BE1963E3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899351"/>
            <a:ext cx="9950103" cy="15039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Built tools using ECS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Abstracted away the ECS,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enabling easier use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more productively</a:t>
            </a:r>
          </a:p>
        </p:txBody>
      </p:sp>
    </p:spTree>
    <p:extLst>
      <p:ext uri="{BB962C8B-B14F-4D97-AF65-F5344CB8AC3E}">
        <p14:creationId xmlns:p14="http://schemas.microsoft.com/office/powerpoint/2010/main" val="420702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4A82-7F16-5107-300F-04289CD4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|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Our Physics Engine</a:t>
            </a:r>
            <a:endParaRPr lang="en-US" b="0">
              <a:solidFill>
                <a:schemeClr val="tx1">
                  <a:lumMod val="75000"/>
                  <a:lumOff val="2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7344-AD74-39E2-6D6B-6351BFB1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871" y="2633691"/>
            <a:ext cx="5572400" cy="1592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/>
              <a:t>"It doesn't have to </a:t>
            </a:r>
            <a:r>
              <a:rPr lang="en-US" b="1">
                <a:solidFill>
                  <a:srgbClr val="FFC000"/>
                </a:solidFill>
              </a:rPr>
              <a:t>be</a:t>
            </a:r>
            <a:r>
              <a:rPr lang="en-US"/>
              <a:t> correct, it has to </a:t>
            </a:r>
            <a:r>
              <a:rPr lang="en-US" b="1">
                <a:solidFill>
                  <a:srgbClr val="FFC000"/>
                </a:solidFill>
              </a:rPr>
              <a:t>look</a:t>
            </a:r>
            <a:r>
              <a:rPr lang="en-US"/>
              <a:t> correct" - </a:t>
            </a:r>
            <a:r>
              <a:rPr lang="en-US" err="1"/>
              <a:t>Dongho</a:t>
            </a:r>
            <a:r>
              <a:rPr lang="en-US"/>
              <a:t> Lee, 2023</a:t>
            </a:r>
          </a:p>
        </p:txBody>
      </p:sp>
    </p:spTree>
    <p:extLst>
      <p:ext uri="{BB962C8B-B14F-4D97-AF65-F5344CB8AC3E}">
        <p14:creationId xmlns:p14="http://schemas.microsoft.com/office/powerpoint/2010/main" val="13370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etal balls on a black stand&#10;&#10;Description automatically generated">
            <a:extLst>
              <a:ext uri="{FF2B5EF4-FFF2-40B4-BE49-F238E27FC236}">
                <a16:creationId xmlns:a16="http://schemas.microsoft.com/office/drawing/2014/main" id="{9C3565D9-055E-92DF-409E-BD4A128A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21" y="1753949"/>
            <a:ext cx="4941496" cy="36867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893CFC0-F738-6400-E854-75DF8DE1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</a:rPr>
              <a:t>|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Objects Should Transfer Energy</a:t>
            </a:r>
          </a:p>
        </p:txBody>
      </p:sp>
    </p:spTree>
    <p:extLst>
      <p:ext uri="{BB962C8B-B14F-4D97-AF65-F5344CB8AC3E}">
        <p14:creationId xmlns:p14="http://schemas.microsoft.com/office/powerpoint/2010/main" val="196050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0718-D50C-9892-2533-D75D2FDF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</a:rPr>
              <a:t>|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Objects Should Move Correctly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AA4A0-7B86-9893-D08C-8CA7D5BA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00" y="1734456"/>
            <a:ext cx="6007528" cy="33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67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B1E5-F12F-EADC-2F07-9880BE1E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</a:rPr>
              <a:t>|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 Objects Should </a:t>
            </a:r>
            <a:r>
              <a:rPr lang="en-US">
                <a:solidFill>
                  <a:srgbClr val="FFC000"/>
                </a:solidFill>
              </a:rPr>
              <a:t>Stay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Correctly</a:t>
            </a:r>
          </a:p>
        </p:txBody>
      </p:sp>
      <p:pic>
        <p:nvPicPr>
          <p:cNvPr id="4" name="Picture 3" descr="A group of pyramids in the desert with Giza pyramid complex in the background&#10;&#10;Description automatically generated">
            <a:extLst>
              <a:ext uri="{FF2B5EF4-FFF2-40B4-BE49-F238E27FC236}">
                <a16:creationId xmlns:a16="http://schemas.microsoft.com/office/drawing/2014/main" id="{AE2563CD-C1D5-A9B3-C73A-EFFCCFA42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34292"/>
            <a:ext cx="6006936" cy="3379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F7C6E-554E-F101-7825-40C678DC5258}"/>
              </a:ext>
            </a:extLst>
          </p:cNvPr>
          <p:cNvSpPr txBox="1"/>
          <p:nvPr/>
        </p:nvSpPr>
        <p:spPr>
          <a:xfrm>
            <a:off x="1960650" y="5299753"/>
            <a:ext cx="7597737" cy="876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Calculations should be very accurate to stay still!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Erin Catto, Allen Chou, Kevin Yu</a:t>
            </a:r>
          </a:p>
        </p:txBody>
      </p:sp>
    </p:spTree>
    <p:extLst>
      <p:ext uri="{BB962C8B-B14F-4D97-AF65-F5344CB8AC3E}">
        <p14:creationId xmlns:p14="http://schemas.microsoft.com/office/powerpoint/2010/main" val="2314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2C13-70F0-2251-569C-C5D8AE3C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10968956" cy="15159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</a:rPr>
              <a:t>|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 Let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 Us Show You Just How Bad ECS Physics Is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B114F-B251-B1C0-58AE-518FBB983985}"/>
              </a:ext>
            </a:extLst>
          </p:cNvPr>
          <p:cNvSpPr txBox="1"/>
          <p:nvPr/>
        </p:nvSpPr>
        <p:spPr>
          <a:xfrm>
            <a:off x="1690565" y="2197935"/>
            <a:ext cx="2537939" cy="876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Things you can't build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 ECS built-in physics: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9B5B8-880C-5F8C-5EDF-B6E50867AAE4}"/>
              </a:ext>
            </a:extLst>
          </p:cNvPr>
          <p:cNvSpPr txBox="1"/>
          <p:nvPr/>
        </p:nvSpPr>
        <p:spPr>
          <a:xfrm>
            <a:off x="1926404" y="336478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Newton's Cradle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F0F4F-247F-DF0A-9B4E-7F76A114FB0C}"/>
              </a:ext>
            </a:extLst>
          </p:cNvPr>
          <p:cNvSpPr txBox="1"/>
          <p:nvPr/>
        </p:nvSpPr>
        <p:spPr>
          <a:xfrm>
            <a:off x="1926403" y="380999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68A2B-4A0B-E47F-34D5-6A145154F8A2}"/>
              </a:ext>
            </a:extLst>
          </p:cNvPr>
          <p:cNvSpPr txBox="1"/>
          <p:nvPr/>
        </p:nvSpPr>
        <p:spPr>
          <a:xfrm>
            <a:off x="1926402" y="425521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Pyramid</a:t>
            </a:r>
          </a:p>
        </p:txBody>
      </p:sp>
      <p:pic>
        <p:nvPicPr>
          <p:cNvPr id="10" name="Picture 9" descr="A blue and white square with white squares&#10;&#10;Description automatically generated">
            <a:extLst>
              <a:ext uri="{FF2B5EF4-FFF2-40B4-BE49-F238E27FC236}">
                <a16:creationId xmlns:a16="http://schemas.microsoft.com/office/drawing/2014/main" id="{71BC8BC4-245C-C629-595D-95943F4C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323" y="1858175"/>
            <a:ext cx="5795920" cy="161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79D25-0C6E-6434-EC06-3B22C948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591" y="3580726"/>
            <a:ext cx="2800182" cy="2225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9174F6-EBB6-1A0A-7C1C-B6AA522D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794" y="3580726"/>
            <a:ext cx="2793439" cy="22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DFC5-6A3B-5973-B8F6-69F91703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</a:rPr>
              <a:t>|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Our Physics Engine Is Not Just Good, It Is Better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5CCFC-D97C-43F3-2788-B08315C0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4073009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DD8BA-6DDF-AB97-3FAA-5368124C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13379"/>
            <a:ext cx="6608086" cy="150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C000"/>
                </a:solidFill>
                <a:ea typeface="+mj-lt"/>
                <a:cs typeface="+mj-lt"/>
              </a:rPr>
              <a:t>|</a:t>
            </a:r>
            <a:r>
              <a:rPr lang="en-US">
                <a:solidFill>
                  <a:srgbClr val="FFC000"/>
                </a:solidFill>
              </a:rPr>
              <a:t>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AI Goals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E15B-82BF-2379-C702-29DA5773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3" y="1680912"/>
            <a:ext cx="6608086" cy="35058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 and Expandable Framework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Movement Behaviors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locksVTI">
  <a:themeElements>
    <a:clrScheme name="AnalogousFromLightSeed_2SEEDS">
      <a:dk1>
        <a:srgbClr val="000000"/>
      </a:dk1>
      <a:lt1>
        <a:srgbClr val="FFFFFF"/>
      </a:lt1>
      <a:dk2>
        <a:srgbClr val="412429"/>
      </a:dk2>
      <a:lt2>
        <a:srgbClr val="E2E8E7"/>
      </a:lt2>
      <a:accent1>
        <a:srgbClr val="BB7E89"/>
      </a:accent1>
      <a:accent2>
        <a:srgbClr val="C795B3"/>
      </a:accent2>
      <a:accent3>
        <a:srgbClr val="C49B8F"/>
      </a:accent3>
      <a:accent4>
        <a:srgbClr val="75ADA1"/>
      </a:accent4>
      <a:accent5>
        <a:srgbClr val="7AA9B5"/>
      </a:accent5>
      <a:accent6>
        <a:srgbClr val="7E95BB"/>
      </a:accent6>
      <a:hlink>
        <a:srgbClr val="568E8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AB47E2580F9C46A543D8DA7C2F3531" ma:contentTypeVersion="3" ma:contentTypeDescription="Create a new document." ma:contentTypeScope="" ma:versionID="d59c38a6e0673902c60fa35e8fc9b350">
  <xsd:schema xmlns:xsd="http://www.w3.org/2001/XMLSchema" xmlns:xs="http://www.w3.org/2001/XMLSchema" xmlns:p="http://schemas.microsoft.com/office/2006/metadata/properties" xmlns:ns2="63d92ff7-fe4e-412a-ad43-7ecbcf2a3ae0" targetNamespace="http://schemas.microsoft.com/office/2006/metadata/properties" ma:root="true" ma:fieldsID="40431e38c139ec6d8d3a63594a89e01c" ns2:_="">
    <xsd:import namespace="63d92ff7-fe4e-412a-ad43-7ecbcf2a3a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92ff7-fe4e-412a-ad43-7ecbcf2a3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EA3DC4-4BD0-4CB5-8158-69A93A1A25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7AA9AF-92D5-414A-9234-42984BDCB645}">
  <ds:schemaRefs>
    <ds:schemaRef ds:uri="63d92ff7-fe4e-412a-ad43-7ecbcf2a3a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E031DD-57FA-4EC1-9C6F-5EDBFA08DC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BlocksVTI</vt:lpstr>
      <vt:lpstr>The Drawer War: A Research Project on the Applications of Unity's ECS</vt:lpstr>
      <vt:lpstr>| Introduction</vt:lpstr>
      <vt:lpstr>| Our Physics Engine</vt:lpstr>
      <vt:lpstr>| Objects Should Transfer Energy</vt:lpstr>
      <vt:lpstr>| Objects Should Move Correctly</vt:lpstr>
      <vt:lpstr>| Objects Should Stay Correctly</vt:lpstr>
      <vt:lpstr>| Let Us Show You Just How Bad ECS Physics Is</vt:lpstr>
      <vt:lpstr>| Our Physics Engine Is Not Just Good, It Is Better</vt:lpstr>
      <vt:lpstr>| AI Goals</vt:lpstr>
      <vt:lpstr>| Getting The Best of Both Worlds </vt:lpstr>
      <vt:lpstr>| Enemies can Seek, Wander, and Tether</vt:lpstr>
      <vt:lpstr>| Performance Demo</vt:lpstr>
      <vt:lpstr>PowerPoint Presentation</vt:lpstr>
      <vt:lpstr>| Findings and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75</cp:revision>
  <dcterms:created xsi:type="dcterms:W3CDTF">2013-07-15T20:26:40Z</dcterms:created>
  <dcterms:modified xsi:type="dcterms:W3CDTF">2023-11-24T03:50:35Z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0x01010006AB47E2580F9C46A543D8DA7C2F3531</vt:lpwstr>
  </property>
</Properties>
</file>